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11"/>
  </p:notesMasterIdLst>
  <p:sldIdLst>
    <p:sldId id="256" r:id="rId5"/>
    <p:sldId id="258" r:id="rId6"/>
    <p:sldId id="259" r:id="rId7"/>
    <p:sldId id="260" r:id="rId8"/>
    <p:sldId id="261" r:id="rId9"/>
    <p:sldId id="262" r:id="rId10"/>
  </p:sldIdLst>
  <p:sldSz cx="14630400" cy="8229600"/>
  <p:notesSz cx="8229600" cy="146304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2231"/>
    <a:srgbClr val="F47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ADB7FA-60F3-654B-BBCF-F8F491CA6FBC}" v="684" dt="2025-12-02T13:54:52.910"/>
    <p1510:client id="{7542934C-3E3D-7445-8989-2242C703C65F}" v="6" dt="2025-12-03T11:05:41.6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1"/>
    <p:restoredTop sz="96301"/>
  </p:normalViewPr>
  <p:slideViewPr>
    <p:cSldViewPr snapToGrid="0" snapToObjects="1">
      <p:cViewPr varScale="1">
        <p:scale>
          <a:sx n="102" d="100"/>
          <a:sy n="102" d="100"/>
        </p:scale>
        <p:origin x="6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ESCO CARACCIOLO DI TORCHIAROLO" userId="9e3135ef-159c-478b-8630-7873e59a80c9" providerId="ADAL" clId="{2F1072F5-DAF8-5A7D-BBB1-C20C72E869C4}"/>
    <pc:docChg chg="undo custSel mod addSld delSld modSld sldOrd">
      <pc:chgData name="FRANCESCO CARACCIOLO DI TORCHIAROLO" userId="9e3135ef-159c-478b-8630-7873e59a80c9" providerId="ADAL" clId="{2F1072F5-DAF8-5A7D-BBB1-C20C72E869C4}" dt="2025-12-02T13:54:52.910" v="683" actId="20578"/>
      <pc:docMkLst>
        <pc:docMk/>
      </pc:docMkLst>
      <pc:sldChg chg="modSp mod">
        <pc:chgData name="FRANCESCO CARACCIOLO DI TORCHIAROLO" userId="9e3135ef-159c-478b-8630-7873e59a80c9" providerId="ADAL" clId="{2F1072F5-DAF8-5A7D-BBB1-C20C72E869C4}" dt="2025-12-02T13:54:03.305" v="682" actId="1076"/>
        <pc:sldMkLst>
          <pc:docMk/>
          <pc:sldMk cId="0" sldId="256"/>
        </pc:sldMkLst>
        <pc:spChg chg="mod">
          <ac:chgData name="FRANCESCO CARACCIOLO DI TORCHIAROLO" userId="9e3135ef-159c-478b-8630-7873e59a80c9" providerId="ADAL" clId="{2F1072F5-DAF8-5A7D-BBB1-C20C72E869C4}" dt="2025-12-02T13:33:16.309" v="85" actId="20577"/>
          <ac:spMkLst>
            <pc:docMk/>
            <pc:sldMk cId="0" sldId="256"/>
            <ac:spMk id="4" creationId="{00000000-0000-0000-0000-000000000000}"/>
          </ac:spMkLst>
        </pc:spChg>
        <pc:spChg chg="mod">
          <ac:chgData name="FRANCESCO CARACCIOLO DI TORCHIAROLO" userId="9e3135ef-159c-478b-8630-7873e59a80c9" providerId="ADAL" clId="{2F1072F5-DAF8-5A7D-BBB1-C20C72E869C4}" dt="2025-12-02T13:54:03.305" v="682" actId="1076"/>
          <ac:spMkLst>
            <pc:docMk/>
            <pc:sldMk cId="0" sldId="256"/>
            <ac:spMk id="6" creationId="{D33D154C-3FA1-E917-04D5-F68776D5B6F0}"/>
          </ac:spMkLst>
        </pc:spChg>
        <pc:spChg chg="mod">
          <ac:chgData name="FRANCESCO CARACCIOLO DI TORCHIAROLO" userId="9e3135ef-159c-478b-8630-7873e59a80c9" providerId="ADAL" clId="{2F1072F5-DAF8-5A7D-BBB1-C20C72E869C4}" dt="2025-12-02T13:33:34.043" v="91" actId="6549"/>
          <ac:spMkLst>
            <pc:docMk/>
            <pc:sldMk cId="0" sldId="256"/>
            <ac:spMk id="7" creationId="{DA6A12F6-2281-E030-5A64-EE63A87966A3}"/>
          </ac:spMkLst>
        </pc:spChg>
      </pc:sldChg>
      <pc:sldChg chg="modSp mod">
        <pc:chgData name="FRANCESCO CARACCIOLO DI TORCHIAROLO" userId="9e3135ef-159c-478b-8630-7873e59a80c9" providerId="ADAL" clId="{2F1072F5-DAF8-5A7D-BBB1-C20C72E869C4}" dt="2025-12-02T13:44:51.411" v="464" actId="20577"/>
        <pc:sldMkLst>
          <pc:docMk/>
          <pc:sldMk cId="0" sldId="260"/>
        </pc:sldMkLst>
        <pc:spChg chg="mod">
          <ac:chgData name="FRANCESCO CARACCIOLO DI TORCHIAROLO" userId="9e3135ef-159c-478b-8630-7873e59a80c9" providerId="ADAL" clId="{2F1072F5-DAF8-5A7D-BBB1-C20C72E869C4}" dt="2025-12-02T13:44:51.411" v="464" actId="20577"/>
          <ac:spMkLst>
            <pc:docMk/>
            <pc:sldMk cId="0" sldId="260"/>
            <ac:spMk id="3" creationId="{00000000-0000-0000-0000-000000000000}"/>
          </ac:spMkLst>
        </pc:spChg>
        <pc:spChg chg="mod">
          <ac:chgData name="FRANCESCO CARACCIOLO DI TORCHIAROLO" userId="9e3135ef-159c-478b-8630-7873e59a80c9" providerId="ADAL" clId="{2F1072F5-DAF8-5A7D-BBB1-C20C72E869C4}" dt="2025-12-02T13:41:47.129" v="376" actId="1076"/>
          <ac:spMkLst>
            <pc:docMk/>
            <pc:sldMk cId="0" sldId="260"/>
            <ac:spMk id="4" creationId="{00000000-0000-0000-0000-000000000000}"/>
          </ac:spMkLst>
        </pc:spChg>
        <pc:spChg chg="mod">
          <ac:chgData name="FRANCESCO CARACCIOLO DI TORCHIAROLO" userId="9e3135ef-159c-478b-8630-7873e59a80c9" providerId="ADAL" clId="{2F1072F5-DAF8-5A7D-BBB1-C20C72E869C4}" dt="2025-12-02T13:39:24.344" v="237" actId="1076"/>
          <ac:spMkLst>
            <pc:docMk/>
            <pc:sldMk cId="0" sldId="260"/>
            <ac:spMk id="5" creationId="{00000000-0000-0000-0000-000000000000}"/>
          </ac:spMkLst>
        </pc:spChg>
        <pc:spChg chg="mod">
          <ac:chgData name="FRANCESCO CARACCIOLO DI TORCHIAROLO" userId="9e3135ef-159c-478b-8630-7873e59a80c9" providerId="ADAL" clId="{2F1072F5-DAF8-5A7D-BBB1-C20C72E869C4}" dt="2025-12-02T13:39:11.611" v="234" actId="1076"/>
          <ac:spMkLst>
            <pc:docMk/>
            <pc:sldMk cId="0" sldId="260"/>
            <ac:spMk id="6" creationId="{00000000-0000-0000-0000-000000000000}"/>
          </ac:spMkLst>
        </pc:spChg>
        <pc:spChg chg="mod">
          <ac:chgData name="FRANCESCO CARACCIOLO DI TORCHIAROLO" userId="9e3135ef-159c-478b-8630-7873e59a80c9" providerId="ADAL" clId="{2F1072F5-DAF8-5A7D-BBB1-C20C72E869C4}" dt="2025-12-02T13:39:15.110" v="235" actId="1076"/>
          <ac:spMkLst>
            <pc:docMk/>
            <pc:sldMk cId="0" sldId="260"/>
            <ac:spMk id="7" creationId="{00000000-0000-0000-0000-000000000000}"/>
          </ac:spMkLst>
        </pc:spChg>
        <pc:spChg chg="mod">
          <ac:chgData name="FRANCESCO CARACCIOLO DI TORCHIAROLO" userId="9e3135ef-159c-478b-8630-7873e59a80c9" providerId="ADAL" clId="{2F1072F5-DAF8-5A7D-BBB1-C20C72E869C4}" dt="2025-12-02T13:39:18.977" v="236" actId="1076"/>
          <ac:spMkLst>
            <pc:docMk/>
            <pc:sldMk cId="0" sldId="260"/>
            <ac:spMk id="8" creationId="{00000000-0000-0000-0000-000000000000}"/>
          </ac:spMkLst>
        </pc:spChg>
        <pc:spChg chg="mod">
          <ac:chgData name="FRANCESCO CARACCIOLO DI TORCHIAROLO" userId="9e3135ef-159c-478b-8630-7873e59a80c9" providerId="ADAL" clId="{2F1072F5-DAF8-5A7D-BBB1-C20C72E869C4}" dt="2025-12-02T13:41:59.409" v="377" actId="1076"/>
          <ac:spMkLst>
            <pc:docMk/>
            <pc:sldMk cId="0" sldId="260"/>
            <ac:spMk id="9" creationId="{00000000-0000-0000-0000-000000000000}"/>
          </ac:spMkLst>
        </pc:spChg>
      </pc:sldChg>
      <pc:sldChg chg="addSp delSp modSp mod">
        <pc:chgData name="FRANCESCO CARACCIOLO DI TORCHIAROLO" userId="9e3135ef-159c-478b-8630-7873e59a80c9" providerId="ADAL" clId="{2F1072F5-DAF8-5A7D-BBB1-C20C72E869C4}" dt="2025-12-02T13:50:46.406" v="585" actId="20577"/>
        <pc:sldMkLst>
          <pc:docMk/>
          <pc:sldMk cId="0" sldId="261"/>
        </pc:sldMkLst>
        <pc:spChg chg="mod">
          <ac:chgData name="FRANCESCO CARACCIOLO DI TORCHIAROLO" userId="9e3135ef-159c-478b-8630-7873e59a80c9" providerId="ADAL" clId="{2F1072F5-DAF8-5A7D-BBB1-C20C72E869C4}" dt="2025-12-02T13:50:46.406" v="585" actId="20577"/>
          <ac:spMkLst>
            <pc:docMk/>
            <pc:sldMk cId="0" sldId="261"/>
            <ac:spMk id="3" creationId="{00000000-0000-0000-0000-000000000000}"/>
          </ac:spMkLst>
        </pc:spChg>
        <pc:spChg chg="mod">
          <ac:chgData name="FRANCESCO CARACCIOLO DI TORCHIAROLO" userId="9e3135ef-159c-478b-8630-7873e59a80c9" providerId="ADAL" clId="{2F1072F5-DAF8-5A7D-BBB1-C20C72E869C4}" dt="2025-12-02T13:47:34.608" v="544" actId="14100"/>
          <ac:spMkLst>
            <pc:docMk/>
            <pc:sldMk cId="0" sldId="261"/>
            <ac:spMk id="5" creationId="{00000000-0000-0000-0000-000000000000}"/>
          </ac:spMkLst>
        </pc:spChg>
        <pc:spChg chg="mod">
          <ac:chgData name="FRANCESCO CARACCIOLO DI TORCHIAROLO" userId="9e3135ef-159c-478b-8630-7873e59a80c9" providerId="ADAL" clId="{2F1072F5-DAF8-5A7D-BBB1-C20C72E869C4}" dt="2025-12-02T13:46:36.318" v="523" actId="20577"/>
          <ac:spMkLst>
            <pc:docMk/>
            <pc:sldMk cId="0" sldId="261"/>
            <ac:spMk id="6" creationId="{00000000-0000-0000-0000-000000000000}"/>
          </ac:spMkLst>
        </pc:spChg>
        <pc:spChg chg="del mod">
          <ac:chgData name="FRANCESCO CARACCIOLO DI TORCHIAROLO" userId="9e3135ef-159c-478b-8630-7873e59a80c9" providerId="ADAL" clId="{2F1072F5-DAF8-5A7D-BBB1-C20C72E869C4}" dt="2025-12-02T13:46:34.072" v="522" actId="478"/>
          <ac:spMkLst>
            <pc:docMk/>
            <pc:sldMk cId="0" sldId="261"/>
            <ac:spMk id="9" creationId="{00000000-0000-0000-0000-000000000000}"/>
          </ac:spMkLst>
        </pc:spChg>
        <pc:spChg chg="del mod">
          <ac:chgData name="FRANCESCO CARACCIOLO DI TORCHIAROLO" userId="9e3135ef-159c-478b-8630-7873e59a80c9" providerId="ADAL" clId="{2F1072F5-DAF8-5A7D-BBB1-C20C72E869C4}" dt="2025-12-02T13:46:43.270" v="525" actId="478"/>
          <ac:spMkLst>
            <pc:docMk/>
            <pc:sldMk cId="0" sldId="261"/>
            <ac:spMk id="12" creationId="{00000000-0000-0000-0000-000000000000}"/>
          </ac:spMkLst>
        </pc:spChg>
        <pc:spChg chg="add del">
          <ac:chgData name="FRANCESCO CARACCIOLO DI TORCHIAROLO" userId="9e3135ef-159c-478b-8630-7873e59a80c9" providerId="ADAL" clId="{2F1072F5-DAF8-5A7D-BBB1-C20C72E869C4}" dt="2025-12-02T13:46:59.529" v="530" actId="478"/>
          <ac:spMkLst>
            <pc:docMk/>
            <pc:sldMk cId="0" sldId="261"/>
            <ac:spMk id="13" creationId="{00000000-0000-0000-0000-000000000000}"/>
          </ac:spMkLst>
        </pc:spChg>
        <pc:spChg chg="mod">
          <ac:chgData name="FRANCESCO CARACCIOLO DI TORCHIAROLO" userId="9e3135ef-159c-478b-8630-7873e59a80c9" providerId="ADAL" clId="{2F1072F5-DAF8-5A7D-BBB1-C20C72E869C4}" dt="2025-12-02T13:47:57.658" v="557" actId="20577"/>
          <ac:spMkLst>
            <pc:docMk/>
            <pc:sldMk cId="0" sldId="261"/>
            <ac:spMk id="14" creationId="{00000000-0000-0000-0000-000000000000}"/>
          </ac:spMkLst>
        </pc:spChg>
        <pc:spChg chg="mod">
          <ac:chgData name="FRANCESCO CARACCIOLO DI TORCHIAROLO" userId="9e3135ef-159c-478b-8630-7873e59a80c9" providerId="ADAL" clId="{2F1072F5-DAF8-5A7D-BBB1-C20C72E869C4}" dt="2025-12-02T13:46:45.048" v="526" actId="6549"/>
          <ac:spMkLst>
            <pc:docMk/>
            <pc:sldMk cId="0" sldId="261"/>
            <ac:spMk id="15" creationId="{00000000-0000-0000-0000-000000000000}"/>
          </ac:spMkLst>
        </pc:spChg>
        <pc:spChg chg="add mod">
          <ac:chgData name="FRANCESCO CARACCIOLO DI TORCHIAROLO" userId="9e3135ef-159c-478b-8630-7873e59a80c9" providerId="ADAL" clId="{2F1072F5-DAF8-5A7D-BBB1-C20C72E869C4}" dt="2025-12-02T13:45:59.840" v="520" actId="20577"/>
          <ac:spMkLst>
            <pc:docMk/>
            <pc:sldMk cId="0" sldId="261"/>
            <ac:spMk id="18" creationId="{73185423-FC00-19B5-1ECB-A0F82DA4CABD}"/>
          </ac:spMkLst>
        </pc:spChg>
      </pc:sldChg>
      <pc:sldChg chg="modSp mod">
        <pc:chgData name="FRANCESCO CARACCIOLO DI TORCHIAROLO" userId="9e3135ef-159c-478b-8630-7873e59a80c9" providerId="ADAL" clId="{2F1072F5-DAF8-5A7D-BBB1-C20C72E869C4}" dt="2025-12-02T13:52:39.341" v="678" actId="20577"/>
        <pc:sldMkLst>
          <pc:docMk/>
          <pc:sldMk cId="0" sldId="262"/>
        </pc:sldMkLst>
        <pc:spChg chg="mod">
          <ac:chgData name="FRANCESCO CARACCIOLO DI TORCHIAROLO" userId="9e3135ef-159c-478b-8630-7873e59a80c9" providerId="ADAL" clId="{2F1072F5-DAF8-5A7D-BBB1-C20C72E869C4}" dt="2025-12-02T13:51:35.636" v="590" actId="20577"/>
          <ac:spMkLst>
            <pc:docMk/>
            <pc:sldMk cId="0" sldId="262"/>
            <ac:spMk id="2" creationId="{00000000-0000-0000-0000-000000000000}"/>
          </ac:spMkLst>
        </pc:spChg>
        <pc:spChg chg="mod">
          <ac:chgData name="FRANCESCO CARACCIOLO DI TORCHIAROLO" userId="9e3135ef-159c-478b-8630-7873e59a80c9" providerId="ADAL" clId="{2F1072F5-DAF8-5A7D-BBB1-C20C72E869C4}" dt="2025-12-02T13:52:39.341" v="678" actId="20577"/>
          <ac:spMkLst>
            <pc:docMk/>
            <pc:sldMk cId="0" sldId="262"/>
            <ac:spMk id="9" creationId="{00000000-0000-0000-0000-000000000000}"/>
          </ac:spMkLst>
        </pc:spChg>
        <pc:spChg chg="mod">
          <ac:chgData name="FRANCESCO CARACCIOLO DI TORCHIAROLO" userId="9e3135ef-159c-478b-8630-7873e59a80c9" providerId="ADAL" clId="{2F1072F5-DAF8-5A7D-BBB1-C20C72E869C4}" dt="2025-12-02T13:52:31.870" v="670" actId="20577"/>
          <ac:spMkLst>
            <pc:docMk/>
            <pc:sldMk cId="0" sldId="262"/>
            <ac:spMk id="10" creationId="{00000000-0000-0000-0000-000000000000}"/>
          </ac:spMkLst>
        </pc:spChg>
      </pc:sldChg>
      <pc:sldChg chg="add del mod ord modShow">
        <pc:chgData name="FRANCESCO CARACCIOLO DI TORCHIAROLO" userId="9e3135ef-159c-478b-8630-7873e59a80c9" providerId="ADAL" clId="{2F1072F5-DAF8-5A7D-BBB1-C20C72E869C4}" dt="2025-12-02T13:54:52.910" v="683" actId="20578"/>
        <pc:sldMkLst>
          <pc:docMk/>
          <pc:sldMk cId="0" sldId="263"/>
        </pc:sldMkLst>
      </pc:sldChg>
    </pc:docChg>
  </pc:docChgLst>
  <pc:docChgLst>
    <pc:chgData name="GIOVANBATTISTA CALIFANO" userId="b34ada96-0f40-4b79-beaa-e36704088816" providerId="ADAL" clId="{6F24DC56-4296-59DE-802A-1AAB90C1185D}"/>
    <pc:docChg chg="undo custSel delSld modSld">
      <pc:chgData name="GIOVANBATTISTA CALIFANO" userId="b34ada96-0f40-4b79-beaa-e36704088816" providerId="ADAL" clId="{6F24DC56-4296-59DE-802A-1AAB90C1185D}" dt="2025-12-03T11:10:02.414" v="294" actId="20577"/>
      <pc:docMkLst>
        <pc:docMk/>
      </pc:docMkLst>
      <pc:sldChg chg="addSp delSp modSp mod">
        <pc:chgData name="GIOVANBATTISTA CALIFANO" userId="b34ada96-0f40-4b79-beaa-e36704088816" providerId="ADAL" clId="{6F24DC56-4296-59DE-802A-1AAB90C1185D}" dt="2025-12-03T11:08:43.087" v="289" actId="790"/>
        <pc:sldMkLst>
          <pc:docMk/>
          <pc:sldMk cId="0" sldId="256"/>
        </pc:sldMkLst>
        <pc:spChg chg="mod">
          <ac:chgData name="GIOVANBATTISTA CALIFANO" userId="b34ada96-0f40-4b79-beaa-e36704088816" providerId="ADAL" clId="{6F24DC56-4296-59DE-802A-1AAB90C1185D}" dt="2025-12-03T11:08:43.087" v="289" actId="790"/>
          <ac:spMkLst>
            <pc:docMk/>
            <pc:sldMk cId="0" sldId="256"/>
            <ac:spMk id="3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3T11:08:43.087" v="289" actId="790"/>
          <ac:spMkLst>
            <pc:docMk/>
            <pc:sldMk cId="0" sldId="256"/>
            <ac:spMk id="4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3T11:08:43.087" v="289" actId="790"/>
          <ac:spMkLst>
            <pc:docMk/>
            <pc:sldMk cId="0" sldId="256"/>
            <ac:spMk id="5" creationId="{14A0C59A-1551-673F-7639-F5699A23DE61}"/>
          </ac:spMkLst>
        </pc:spChg>
        <pc:spChg chg="mod">
          <ac:chgData name="GIOVANBATTISTA CALIFANO" userId="b34ada96-0f40-4b79-beaa-e36704088816" providerId="ADAL" clId="{6F24DC56-4296-59DE-802A-1AAB90C1185D}" dt="2025-12-03T11:08:43.087" v="289" actId="790"/>
          <ac:spMkLst>
            <pc:docMk/>
            <pc:sldMk cId="0" sldId="256"/>
            <ac:spMk id="6" creationId="{D33D154C-3FA1-E917-04D5-F68776D5B6F0}"/>
          </ac:spMkLst>
        </pc:spChg>
        <pc:spChg chg="mod">
          <ac:chgData name="GIOVANBATTISTA CALIFANO" userId="b34ada96-0f40-4b79-beaa-e36704088816" providerId="ADAL" clId="{6F24DC56-4296-59DE-802A-1AAB90C1185D}" dt="2025-12-03T11:08:43.087" v="289" actId="790"/>
          <ac:spMkLst>
            <pc:docMk/>
            <pc:sldMk cId="0" sldId="256"/>
            <ac:spMk id="7" creationId="{DA6A12F6-2281-E030-5A64-EE63A87966A3}"/>
          </ac:spMkLst>
        </pc:spChg>
        <pc:picChg chg="add mod">
          <ac:chgData name="GIOVANBATTISTA CALIFANO" userId="b34ada96-0f40-4b79-beaa-e36704088816" providerId="ADAL" clId="{6F24DC56-4296-59DE-802A-1AAB90C1185D}" dt="2025-12-03T10:06:57.735" v="231" actId="1076"/>
          <ac:picMkLst>
            <pc:docMk/>
            <pc:sldMk cId="0" sldId="256"/>
            <ac:picMk id="8" creationId="{C86B6480-269E-92D0-CA80-76835188A582}"/>
          </ac:picMkLst>
        </pc:picChg>
        <pc:picChg chg="add del mod">
          <ac:chgData name="GIOVANBATTISTA CALIFANO" userId="b34ada96-0f40-4b79-beaa-e36704088816" providerId="ADAL" clId="{6F24DC56-4296-59DE-802A-1AAB90C1185D}" dt="2025-12-03T10:06:45.720" v="227" actId="478"/>
          <ac:picMkLst>
            <pc:docMk/>
            <pc:sldMk cId="0" sldId="256"/>
            <ac:picMk id="9" creationId="{43FF118E-54BF-0972-74F3-BA7ADFE9D282}"/>
          </ac:picMkLst>
        </pc:picChg>
        <pc:picChg chg="add del mod">
          <ac:chgData name="GIOVANBATTISTA CALIFANO" userId="b34ada96-0f40-4b79-beaa-e36704088816" providerId="ADAL" clId="{6F24DC56-4296-59DE-802A-1AAB90C1185D}" dt="2025-12-02T13:20:27.084" v="194" actId="478"/>
          <ac:picMkLst>
            <pc:docMk/>
            <pc:sldMk cId="0" sldId="256"/>
            <ac:picMk id="10" creationId="{2E6877A4-8A6B-091E-93D7-985C2844849F}"/>
          </ac:picMkLst>
        </pc:picChg>
        <pc:picChg chg="add del mod">
          <ac:chgData name="GIOVANBATTISTA CALIFANO" userId="b34ada96-0f40-4b79-beaa-e36704088816" providerId="ADAL" clId="{6F24DC56-4296-59DE-802A-1AAB90C1185D}" dt="2025-12-02T13:20:27.084" v="194" actId="478"/>
          <ac:picMkLst>
            <pc:docMk/>
            <pc:sldMk cId="0" sldId="256"/>
            <ac:picMk id="11" creationId="{EABBE073-BB24-4C73-B0B0-488B72FC4104}"/>
          </ac:picMkLst>
        </pc:picChg>
        <pc:picChg chg="add mod">
          <ac:chgData name="GIOVANBATTISTA CALIFANO" userId="b34ada96-0f40-4b79-beaa-e36704088816" providerId="ADAL" clId="{6F24DC56-4296-59DE-802A-1AAB90C1185D}" dt="2025-12-02T13:21:11.544" v="203" actId="1076"/>
          <ac:picMkLst>
            <pc:docMk/>
            <pc:sldMk cId="0" sldId="256"/>
            <ac:picMk id="12" creationId="{79B14D9F-2FF2-BC57-DAFB-7341409CEA78}"/>
          </ac:picMkLst>
        </pc:picChg>
      </pc:sldChg>
      <pc:sldChg chg="modSp mod">
        <pc:chgData name="GIOVANBATTISTA CALIFANO" userId="b34ada96-0f40-4b79-beaa-e36704088816" providerId="ADAL" clId="{6F24DC56-4296-59DE-802A-1AAB90C1185D}" dt="2025-12-02T14:19:49.276" v="219" actId="34135"/>
        <pc:sldMkLst>
          <pc:docMk/>
          <pc:sldMk cId="0" sldId="258"/>
        </pc:sldMkLst>
        <pc:spChg chg="mod">
          <ac:chgData name="GIOVANBATTISTA CALIFANO" userId="b34ada96-0f40-4b79-beaa-e36704088816" providerId="ADAL" clId="{6F24DC56-4296-59DE-802A-1AAB90C1185D}" dt="2025-12-02T10:33:51.291" v="171" actId="403"/>
          <ac:spMkLst>
            <pc:docMk/>
            <pc:sldMk cId="0" sldId="258"/>
            <ac:spMk id="2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2T10:33:51.291" v="171" actId="403"/>
          <ac:spMkLst>
            <pc:docMk/>
            <pc:sldMk cId="0" sldId="258"/>
            <ac:spMk id="3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2T10:33:51.291" v="171" actId="403"/>
          <ac:spMkLst>
            <pc:docMk/>
            <pc:sldMk cId="0" sldId="258"/>
            <ac:spMk id="4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2T10:33:51.291" v="171" actId="403"/>
          <ac:spMkLst>
            <pc:docMk/>
            <pc:sldMk cId="0" sldId="258"/>
            <ac:spMk id="6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2T10:33:51.291" v="171" actId="403"/>
          <ac:spMkLst>
            <pc:docMk/>
            <pc:sldMk cId="0" sldId="258"/>
            <ac:spMk id="7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2T10:33:51.291" v="171" actId="403"/>
          <ac:spMkLst>
            <pc:docMk/>
            <pc:sldMk cId="0" sldId="258"/>
            <ac:spMk id="8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2T10:33:51.291" v="171" actId="403"/>
          <ac:spMkLst>
            <pc:docMk/>
            <pc:sldMk cId="0" sldId="258"/>
            <ac:spMk id="9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2T10:33:51.291" v="171" actId="403"/>
          <ac:spMkLst>
            <pc:docMk/>
            <pc:sldMk cId="0" sldId="258"/>
            <ac:spMk id="11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2T10:33:38.799" v="168" actId="207"/>
          <ac:spMkLst>
            <pc:docMk/>
            <pc:sldMk cId="0" sldId="258"/>
            <ac:spMk id="14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2T10:33:51.291" v="171" actId="403"/>
          <ac:spMkLst>
            <pc:docMk/>
            <pc:sldMk cId="0" sldId="258"/>
            <ac:spMk id="17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2T14:19:49.276" v="219" actId="34135"/>
          <ac:spMkLst>
            <pc:docMk/>
            <pc:sldMk cId="0" sldId="258"/>
            <ac:spMk id="18" creationId="{F1305152-C8B5-D52D-BFAF-DA50C0B9C62B}"/>
          </ac:spMkLst>
        </pc:spChg>
      </pc:sldChg>
      <pc:sldChg chg="modSp mod">
        <pc:chgData name="GIOVANBATTISTA CALIFANO" userId="b34ada96-0f40-4b79-beaa-e36704088816" providerId="ADAL" clId="{6F24DC56-4296-59DE-802A-1AAB90C1185D}" dt="2025-12-02T10:34:59.933" v="174" actId="2711"/>
        <pc:sldMkLst>
          <pc:docMk/>
          <pc:sldMk cId="0" sldId="259"/>
        </pc:sldMkLst>
        <pc:spChg chg="mod">
          <ac:chgData name="GIOVANBATTISTA CALIFANO" userId="b34ada96-0f40-4b79-beaa-e36704088816" providerId="ADAL" clId="{6F24DC56-4296-59DE-802A-1AAB90C1185D}" dt="2025-12-02T10:34:05.034" v="172" actId="207"/>
          <ac:spMkLst>
            <pc:docMk/>
            <pc:sldMk cId="0" sldId="259"/>
            <ac:spMk id="5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2T10:34:59.933" v="174" actId="2711"/>
          <ac:spMkLst>
            <pc:docMk/>
            <pc:sldMk cId="0" sldId="259"/>
            <ac:spMk id="6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2T10:34:59.933" v="174" actId="2711"/>
          <ac:spMkLst>
            <pc:docMk/>
            <pc:sldMk cId="0" sldId="259"/>
            <ac:spMk id="7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2T10:34:59.933" v="174" actId="2711"/>
          <ac:spMkLst>
            <pc:docMk/>
            <pc:sldMk cId="0" sldId="259"/>
            <ac:spMk id="8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2T10:34:59.933" v="174" actId="2711"/>
          <ac:spMkLst>
            <pc:docMk/>
            <pc:sldMk cId="0" sldId="259"/>
            <ac:spMk id="9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2T10:34:59.933" v="174" actId="2711"/>
          <ac:spMkLst>
            <pc:docMk/>
            <pc:sldMk cId="0" sldId="259"/>
            <ac:spMk id="10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2T10:34:59.933" v="174" actId="2711"/>
          <ac:spMkLst>
            <pc:docMk/>
            <pc:sldMk cId="0" sldId="259"/>
            <ac:spMk id="11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2T10:34:59.933" v="174" actId="2711"/>
          <ac:spMkLst>
            <pc:docMk/>
            <pc:sldMk cId="0" sldId="259"/>
            <ac:spMk id="12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2T10:34:59.933" v="174" actId="2711"/>
          <ac:spMkLst>
            <pc:docMk/>
            <pc:sldMk cId="0" sldId="259"/>
            <ac:spMk id="13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2T10:34:59.933" v="174" actId="2711"/>
          <ac:spMkLst>
            <pc:docMk/>
            <pc:sldMk cId="0" sldId="259"/>
            <ac:spMk id="14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2T10:34:59.933" v="174" actId="2711"/>
          <ac:spMkLst>
            <pc:docMk/>
            <pc:sldMk cId="0" sldId="259"/>
            <ac:spMk id="15" creationId="{00000000-0000-0000-0000-000000000000}"/>
          </ac:spMkLst>
        </pc:spChg>
      </pc:sldChg>
      <pc:sldChg chg="addSp delSp modSp mod">
        <pc:chgData name="GIOVANBATTISTA CALIFANO" userId="b34ada96-0f40-4b79-beaa-e36704088816" providerId="ADAL" clId="{6F24DC56-4296-59DE-802A-1AAB90C1185D}" dt="2025-12-03T11:10:02.414" v="294" actId="20577"/>
        <pc:sldMkLst>
          <pc:docMk/>
          <pc:sldMk cId="0" sldId="260"/>
        </pc:sldMkLst>
        <pc:spChg chg="mod">
          <ac:chgData name="GIOVANBATTISTA CALIFANO" userId="b34ada96-0f40-4b79-beaa-e36704088816" providerId="ADAL" clId="{6F24DC56-4296-59DE-802A-1AAB90C1185D}" dt="2025-12-03T11:09:16.148" v="290" actId="790"/>
          <ac:spMkLst>
            <pc:docMk/>
            <pc:sldMk cId="0" sldId="260"/>
            <ac:spMk id="2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3T11:09:16.148" v="290" actId="790"/>
          <ac:spMkLst>
            <pc:docMk/>
            <pc:sldMk cId="0" sldId="260"/>
            <ac:spMk id="3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3T11:09:16.148" v="290" actId="790"/>
          <ac:spMkLst>
            <pc:docMk/>
            <pc:sldMk cId="0" sldId="260"/>
            <ac:spMk id="4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3T11:10:02.414" v="294" actId="20577"/>
          <ac:spMkLst>
            <pc:docMk/>
            <pc:sldMk cId="0" sldId="260"/>
            <ac:spMk id="5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3T11:09:16.148" v="290" actId="790"/>
          <ac:spMkLst>
            <pc:docMk/>
            <pc:sldMk cId="0" sldId="260"/>
            <ac:spMk id="6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3T11:09:16.148" v="290" actId="790"/>
          <ac:spMkLst>
            <pc:docMk/>
            <pc:sldMk cId="0" sldId="260"/>
            <ac:spMk id="7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3T11:09:16.148" v="290" actId="790"/>
          <ac:spMkLst>
            <pc:docMk/>
            <pc:sldMk cId="0" sldId="260"/>
            <ac:spMk id="8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3T11:09:16.148" v="290" actId="790"/>
          <ac:spMkLst>
            <pc:docMk/>
            <pc:sldMk cId="0" sldId="260"/>
            <ac:spMk id="9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3T11:09:16.148" v="290" actId="790"/>
          <ac:spMkLst>
            <pc:docMk/>
            <pc:sldMk cId="0" sldId="260"/>
            <ac:spMk id="11" creationId="{72303B24-3806-210F-9565-76384D81382E}"/>
          </ac:spMkLst>
        </pc:spChg>
        <pc:picChg chg="add mod modCrop">
          <ac:chgData name="GIOVANBATTISTA CALIFANO" userId="b34ada96-0f40-4b79-beaa-e36704088816" providerId="ADAL" clId="{6F24DC56-4296-59DE-802A-1AAB90C1185D}" dt="2025-12-03T11:06:54.659" v="288" actId="1076"/>
          <ac:picMkLst>
            <pc:docMk/>
            <pc:sldMk cId="0" sldId="260"/>
            <ac:picMk id="12" creationId="{A5824F56-623F-379F-5F2C-E23B26EAFDC7}"/>
          </ac:picMkLst>
        </pc:picChg>
        <pc:picChg chg="del">
          <ac:chgData name="GIOVANBATTISTA CALIFANO" userId="b34ada96-0f40-4b79-beaa-e36704088816" providerId="ADAL" clId="{6F24DC56-4296-59DE-802A-1AAB90C1185D}" dt="2025-12-03T11:05:21.448" v="270" actId="478"/>
          <ac:picMkLst>
            <pc:docMk/>
            <pc:sldMk cId="0" sldId="260"/>
            <ac:picMk id="13" creationId="{9C8F87F5-C798-A7B1-8B3F-25ACFB8D96D7}"/>
          </ac:picMkLst>
        </pc:picChg>
      </pc:sldChg>
      <pc:sldChg chg="delSp modSp mod">
        <pc:chgData name="GIOVANBATTISTA CALIFANO" userId="b34ada96-0f40-4b79-beaa-e36704088816" providerId="ADAL" clId="{6F24DC56-4296-59DE-802A-1AAB90C1185D}" dt="2025-12-03T09:58:25.040" v="224" actId="20577"/>
        <pc:sldMkLst>
          <pc:docMk/>
          <pc:sldMk cId="0" sldId="261"/>
        </pc:sldMkLst>
        <pc:spChg chg="mod">
          <ac:chgData name="GIOVANBATTISTA CALIFANO" userId="b34ada96-0f40-4b79-beaa-e36704088816" providerId="ADAL" clId="{6F24DC56-4296-59DE-802A-1AAB90C1185D}" dt="2025-12-02T10:35:29.278" v="176" actId="2711"/>
          <ac:spMkLst>
            <pc:docMk/>
            <pc:sldMk cId="0" sldId="261"/>
            <ac:spMk id="3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2T14:17:10.545" v="214" actId="14100"/>
          <ac:spMkLst>
            <pc:docMk/>
            <pc:sldMk cId="0" sldId="261"/>
            <ac:spMk id="4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2T10:35:29.278" v="176" actId="2711"/>
          <ac:spMkLst>
            <pc:docMk/>
            <pc:sldMk cId="0" sldId="261"/>
            <ac:spMk id="5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2T10:35:29.278" v="176" actId="2711"/>
          <ac:spMkLst>
            <pc:docMk/>
            <pc:sldMk cId="0" sldId="261"/>
            <ac:spMk id="6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2T14:17:10.545" v="214" actId="14100"/>
          <ac:spMkLst>
            <pc:docMk/>
            <pc:sldMk cId="0" sldId="261"/>
            <ac:spMk id="7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1T08:28:56.782" v="9" actId="403"/>
          <ac:spMkLst>
            <pc:docMk/>
            <pc:sldMk cId="0" sldId="261"/>
            <ac:spMk id="8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2T10:35:29.278" v="176" actId="2711"/>
          <ac:spMkLst>
            <pc:docMk/>
            <pc:sldMk cId="0" sldId="261"/>
            <ac:spMk id="9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2T14:17:10.545" v="214" actId="14100"/>
          <ac:spMkLst>
            <pc:docMk/>
            <pc:sldMk cId="0" sldId="261"/>
            <ac:spMk id="10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2T10:35:29.278" v="176" actId="2711"/>
          <ac:spMkLst>
            <pc:docMk/>
            <pc:sldMk cId="0" sldId="261"/>
            <ac:spMk id="11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2T10:35:29.278" v="176" actId="2711"/>
          <ac:spMkLst>
            <pc:docMk/>
            <pc:sldMk cId="0" sldId="261"/>
            <ac:spMk id="12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2T14:17:10.545" v="214" actId="14100"/>
          <ac:spMkLst>
            <pc:docMk/>
            <pc:sldMk cId="0" sldId="261"/>
            <ac:spMk id="13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3T09:58:25.040" v="224" actId="20577"/>
          <ac:spMkLst>
            <pc:docMk/>
            <pc:sldMk cId="0" sldId="261"/>
            <ac:spMk id="14" creationId="{00000000-0000-0000-0000-000000000000}"/>
          </ac:spMkLst>
        </pc:spChg>
        <pc:spChg chg="del mod">
          <ac:chgData name="GIOVANBATTISTA CALIFANO" userId="b34ada96-0f40-4b79-beaa-e36704088816" providerId="ADAL" clId="{6F24DC56-4296-59DE-802A-1AAB90C1185D}" dt="2025-12-02T14:17:19.658" v="216" actId="478"/>
          <ac:spMkLst>
            <pc:docMk/>
            <pc:sldMk cId="0" sldId="261"/>
            <ac:spMk id="15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2T14:17:28.042" v="217" actId="1076"/>
          <ac:spMkLst>
            <pc:docMk/>
            <pc:sldMk cId="0" sldId="261"/>
            <ac:spMk id="16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2T14:20:02.220" v="220" actId="34135"/>
          <ac:spMkLst>
            <pc:docMk/>
            <pc:sldMk cId="0" sldId="261"/>
            <ac:spMk id="17" creationId="{5CEE2ECD-0611-CFE4-2E3E-134D3D3206FD}"/>
          </ac:spMkLst>
        </pc:spChg>
        <pc:spChg chg="mod">
          <ac:chgData name="GIOVANBATTISTA CALIFANO" userId="b34ada96-0f40-4b79-beaa-e36704088816" providerId="ADAL" clId="{6F24DC56-4296-59DE-802A-1AAB90C1185D}" dt="2025-12-02T14:18:33.317" v="218" actId="1076"/>
          <ac:spMkLst>
            <pc:docMk/>
            <pc:sldMk cId="0" sldId="261"/>
            <ac:spMk id="18" creationId="{73185423-FC00-19B5-1ECB-A0F82DA4CABD}"/>
          </ac:spMkLst>
        </pc:spChg>
      </pc:sldChg>
      <pc:sldChg chg="addSp modSp mod">
        <pc:chgData name="GIOVANBATTISTA CALIFANO" userId="b34ada96-0f40-4b79-beaa-e36704088816" providerId="ADAL" clId="{6F24DC56-4296-59DE-802A-1AAB90C1185D}" dt="2025-12-03T10:30:56.469" v="269" actId="20577"/>
        <pc:sldMkLst>
          <pc:docMk/>
          <pc:sldMk cId="0" sldId="262"/>
        </pc:sldMkLst>
        <pc:spChg chg="mod">
          <ac:chgData name="GIOVANBATTISTA CALIFANO" userId="b34ada96-0f40-4b79-beaa-e36704088816" providerId="ADAL" clId="{6F24DC56-4296-59DE-802A-1AAB90C1185D}" dt="2025-12-02T10:35:41.227" v="177" actId="2711"/>
          <ac:spMkLst>
            <pc:docMk/>
            <pc:sldMk cId="0" sldId="262"/>
            <ac:spMk id="2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2T10:35:41.227" v="177" actId="2711"/>
          <ac:spMkLst>
            <pc:docMk/>
            <pc:sldMk cId="0" sldId="262"/>
            <ac:spMk id="4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3T09:58:53.477" v="225" actId="14100"/>
          <ac:spMkLst>
            <pc:docMk/>
            <pc:sldMk cId="0" sldId="262"/>
            <ac:spMk id="5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2T10:35:41.227" v="177" actId="2711"/>
          <ac:spMkLst>
            <pc:docMk/>
            <pc:sldMk cId="0" sldId="262"/>
            <ac:spMk id="6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3T10:29:39.987" v="252" actId="20577"/>
          <ac:spMkLst>
            <pc:docMk/>
            <pc:sldMk cId="0" sldId="262"/>
            <ac:spMk id="7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3T10:29:46.906" v="255" actId="20577"/>
          <ac:spMkLst>
            <pc:docMk/>
            <pc:sldMk cId="0" sldId="262"/>
            <ac:spMk id="8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3T10:30:56.469" v="269" actId="20577"/>
          <ac:spMkLst>
            <pc:docMk/>
            <pc:sldMk cId="0" sldId="262"/>
            <ac:spMk id="9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2T10:35:41.227" v="177" actId="2711"/>
          <ac:spMkLst>
            <pc:docMk/>
            <pc:sldMk cId="0" sldId="262"/>
            <ac:spMk id="10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2T14:20:10.184" v="221" actId="34135"/>
          <ac:spMkLst>
            <pc:docMk/>
            <pc:sldMk cId="0" sldId="262"/>
            <ac:spMk id="11" creationId="{34951C37-1D6B-CD95-8C7E-51177B212967}"/>
          </ac:spMkLst>
        </pc:spChg>
        <pc:picChg chg="add mod">
          <ac:chgData name="GIOVANBATTISTA CALIFANO" userId="b34ada96-0f40-4b79-beaa-e36704088816" providerId="ADAL" clId="{6F24DC56-4296-59DE-802A-1AAB90C1185D}" dt="2025-12-01T10:15:03.518" v="136" actId="1076"/>
          <ac:picMkLst>
            <pc:docMk/>
            <pc:sldMk cId="0" sldId="262"/>
            <ac:picMk id="12" creationId="{50474E78-14D6-5F27-BA22-0A5C11B33BA2}"/>
          </ac:picMkLst>
        </pc:picChg>
      </pc:sldChg>
      <pc:sldChg chg="modSp del mod">
        <pc:chgData name="GIOVANBATTISTA CALIFANO" userId="b34ada96-0f40-4b79-beaa-e36704088816" providerId="ADAL" clId="{6F24DC56-4296-59DE-802A-1AAB90C1185D}" dt="2025-12-02T14:16:47.595" v="212" actId="2696"/>
        <pc:sldMkLst>
          <pc:docMk/>
          <pc:sldMk cId="0" sldId="263"/>
        </pc:sldMkLst>
        <pc:spChg chg="mod">
          <ac:chgData name="GIOVANBATTISTA CALIFANO" userId="b34ada96-0f40-4b79-beaa-e36704088816" providerId="ADAL" clId="{6F24DC56-4296-59DE-802A-1AAB90C1185D}" dt="2025-12-02T10:36:45.070" v="183" actId="403"/>
          <ac:spMkLst>
            <pc:docMk/>
            <pc:sldMk cId="0" sldId="263"/>
            <ac:spMk id="2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2T10:36:45.070" v="183" actId="403"/>
          <ac:spMkLst>
            <pc:docMk/>
            <pc:sldMk cId="0" sldId="263"/>
            <ac:spMk id="4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2T10:36:45.070" v="183" actId="403"/>
          <ac:spMkLst>
            <pc:docMk/>
            <pc:sldMk cId="0" sldId="263"/>
            <ac:spMk id="5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2T10:36:45.070" v="183" actId="403"/>
          <ac:spMkLst>
            <pc:docMk/>
            <pc:sldMk cId="0" sldId="263"/>
            <ac:spMk id="7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2T10:36:45.070" v="183" actId="403"/>
          <ac:spMkLst>
            <pc:docMk/>
            <pc:sldMk cId="0" sldId="263"/>
            <ac:spMk id="8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2T10:36:45.070" v="183" actId="403"/>
          <ac:spMkLst>
            <pc:docMk/>
            <pc:sldMk cId="0" sldId="263"/>
            <ac:spMk id="10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2T10:36:45.070" v="183" actId="403"/>
          <ac:spMkLst>
            <pc:docMk/>
            <pc:sldMk cId="0" sldId="263"/>
            <ac:spMk id="11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2T10:36:45.070" v="183" actId="403"/>
          <ac:spMkLst>
            <pc:docMk/>
            <pc:sldMk cId="0" sldId="263"/>
            <ac:spMk id="13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2T10:36:45.070" v="183" actId="403"/>
          <ac:spMkLst>
            <pc:docMk/>
            <pc:sldMk cId="0" sldId="263"/>
            <ac:spMk id="14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2T10:36:45.070" v="183" actId="403"/>
          <ac:spMkLst>
            <pc:docMk/>
            <pc:sldMk cId="0" sldId="263"/>
            <ac:spMk id="15" creationId="{BB9B2751-5573-C162-0643-0AEF89A752DC}"/>
          </ac:spMkLst>
        </pc:spChg>
        <pc:picChg chg="mod">
          <ac:chgData name="GIOVANBATTISTA CALIFANO" userId="b34ada96-0f40-4b79-beaa-e36704088816" providerId="ADAL" clId="{6F24DC56-4296-59DE-802A-1AAB90C1185D}" dt="2025-12-02T10:35:58.035" v="179" actId="207"/>
          <ac:picMkLst>
            <pc:docMk/>
            <pc:sldMk cId="0" sldId="263"/>
            <ac:picMk id="3" creationId="{00000000-0000-0000-0000-000000000000}"/>
          </ac:picMkLst>
        </pc:picChg>
      </pc:sldChg>
      <pc:sldChg chg="modSp del mod">
        <pc:chgData name="GIOVANBATTISTA CALIFANO" userId="b34ada96-0f40-4b79-beaa-e36704088816" providerId="ADAL" clId="{6F24DC56-4296-59DE-802A-1AAB90C1185D}" dt="2025-12-02T14:16:48.819" v="213" actId="2696"/>
        <pc:sldMkLst>
          <pc:docMk/>
          <pc:sldMk cId="0" sldId="264"/>
        </pc:sldMkLst>
        <pc:spChg chg="mod">
          <ac:chgData name="GIOVANBATTISTA CALIFANO" userId="b34ada96-0f40-4b79-beaa-e36704088816" providerId="ADAL" clId="{6F24DC56-4296-59DE-802A-1AAB90C1185D}" dt="2025-12-02T10:37:03.242" v="187" actId="404"/>
          <ac:spMkLst>
            <pc:docMk/>
            <pc:sldMk cId="0" sldId="264"/>
            <ac:spMk id="3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2T10:37:03.242" v="187" actId="404"/>
          <ac:spMkLst>
            <pc:docMk/>
            <pc:sldMk cId="0" sldId="264"/>
            <ac:spMk id="5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2T10:37:03.242" v="187" actId="404"/>
          <ac:spMkLst>
            <pc:docMk/>
            <pc:sldMk cId="0" sldId="264"/>
            <ac:spMk id="8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2T10:37:03.242" v="187" actId="404"/>
          <ac:spMkLst>
            <pc:docMk/>
            <pc:sldMk cId="0" sldId="264"/>
            <ac:spMk id="9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2T10:37:03.242" v="187" actId="404"/>
          <ac:spMkLst>
            <pc:docMk/>
            <pc:sldMk cId="0" sldId="264"/>
            <ac:spMk id="13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2T10:37:03.242" v="187" actId="404"/>
          <ac:spMkLst>
            <pc:docMk/>
            <pc:sldMk cId="0" sldId="264"/>
            <ac:spMk id="15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2T10:37:03.242" v="187" actId="404"/>
          <ac:spMkLst>
            <pc:docMk/>
            <pc:sldMk cId="0" sldId="264"/>
            <ac:spMk id="17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2T10:37:03.242" v="187" actId="404"/>
          <ac:spMkLst>
            <pc:docMk/>
            <pc:sldMk cId="0" sldId="264"/>
            <ac:spMk id="18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2T10:37:03.242" v="187" actId="404"/>
          <ac:spMkLst>
            <pc:docMk/>
            <pc:sldMk cId="0" sldId="264"/>
            <ac:spMk id="21" creationId="{00000000-0000-0000-0000-000000000000}"/>
          </ac:spMkLst>
        </pc:spChg>
        <pc:spChg chg="mod">
          <ac:chgData name="GIOVANBATTISTA CALIFANO" userId="b34ada96-0f40-4b79-beaa-e36704088816" providerId="ADAL" clId="{6F24DC56-4296-59DE-802A-1AAB90C1185D}" dt="2025-12-02T10:37:03.242" v="187" actId="404"/>
          <ac:spMkLst>
            <pc:docMk/>
            <pc:sldMk cId="0" sldId="264"/>
            <ac:spMk id="2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3046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70025"/>
            <a:ext cx="755641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it-IT" sz="4650" dirty="0">
                <a:solidFill>
                  <a:srgbClr val="B02231"/>
                </a:solidFill>
                <a:latin typeface="Optima" panose="02000503060000020004" pitchFamily="2" charset="0"/>
                <a:ea typeface="PT Serif" pitchFamily="34" charset="-122"/>
                <a:cs typeface="PT Serif" pitchFamily="34" charset="-120"/>
              </a:rPr>
              <a:t>RORES</a:t>
            </a:r>
            <a:r>
              <a:rPr lang="it-IT" sz="4650" dirty="0">
                <a:solidFill>
                  <a:srgbClr val="020202"/>
                </a:solidFill>
                <a:latin typeface="Optima" panose="02000503060000020004" pitchFamily="2" charset="0"/>
                <a:ea typeface="PT Serif" pitchFamily="34" charset="-122"/>
                <a:cs typeface="PT Serif" pitchFamily="34" charset="-120"/>
              </a:rPr>
              <a:t> - </a:t>
            </a:r>
            <a:r>
              <a:rPr lang="it-IT" sz="4650" dirty="0">
                <a:solidFill>
                  <a:srgbClr val="B02231"/>
                </a:solidFill>
                <a:latin typeface="Optima" panose="02000503060000020004" pitchFamily="2" charset="0"/>
                <a:ea typeface="PT Serif" pitchFamily="34" charset="-122"/>
                <a:cs typeface="PT Serif" pitchFamily="34" charset="-120"/>
              </a:rPr>
              <a:t>Ro</a:t>
            </a:r>
            <a:r>
              <a:rPr lang="it-IT" sz="4650" dirty="0">
                <a:solidFill>
                  <a:srgbClr val="020202"/>
                </a:solidFill>
                <a:latin typeface="Optima" panose="02000503060000020004" pitchFamily="2" charset="0"/>
                <a:ea typeface="PT Serif" pitchFamily="34" charset="-122"/>
                <a:cs typeface="PT Serif" pitchFamily="34" charset="-120"/>
              </a:rPr>
              <a:t>sa </a:t>
            </a:r>
            <a:r>
              <a:rPr lang="it-IT" sz="4650" dirty="0">
                <a:solidFill>
                  <a:srgbClr val="B02231"/>
                </a:solidFill>
                <a:latin typeface="Optima" panose="02000503060000020004" pitchFamily="2" charset="0"/>
                <a:ea typeface="PT Serif" pitchFamily="34" charset="-122"/>
                <a:cs typeface="PT Serif" pitchFamily="34" charset="-120"/>
              </a:rPr>
              <a:t>Res</a:t>
            </a:r>
            <a:r>
              <a:rPr lang="it-IT" sz="4650" dirty="0">
                <a:solidFill>
                  <a:srgbClr val="020202"/>
                </a:solidFill>
                <a:latin typeface="Optima" panose="02000503060000020004" pitchFamily="2" charset="0"/>
                <a:ea typeface="PT Serif" pitchFamily="34" charset="-122"/>
                <a:cs typeface="PT Serif" pitchFamily="34" charset="-120"/>
              </a:rPr>
              <a:t>iliente</a:t>
            </a:r>
            <a:endParaRPr lang="it-IT" sz="4650" dirty="0">
              <a:latin typeface="Optima" panose="02000503060000020004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85" y="309160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it-IT" sz="2800" dirty="0">
                <a:solidFill>
                  <a:srgbClr val="383838"/>
                </a:solidFill>
                <a:latin typeface="Optima" panose="02000503060000020004" pitchFamily="2" charset="0"/>
                <a:ea typeface="DM Sans" pitchFamily="34" charset="-122"/>
                <a:cs typeface="DM Sans" pitchFamily="34" charset="-120"/>
              </a:rPr>
              <a:t>WP4/5- Analisi di mercato e </a:t>
            </a:r>
            <a:r>
              <a:rPr lang="it-IT" sz="2800" dirty="0" err="1">
                <a:solidFill>
                  <a:srgbClr val="383838"/>
                </a:solidFill>
                <a:latin typeface="Optima" panose="02000503060000020004" pitchFamily="2" charset="0"/>
                <a:ea typeface="DM Sans" pitchFamily="34" charset="-122"/>
                <a:cs typeface="DM Sans" pitchFamily="34" charset="-120"/>
              </a:rPr>
              <a:t>citizen</a:t>
            </a:r>
            <a:r>
              <a:rPr lang="it-IT" sz="2800" dirty="0">
                <a:solidFill>
                  <a:srgbClr val="383838"/>
                </a:solidFill>
                <a:latin typeface="Optima" panose="02000503060000020004" pitchFamily="2" charset="0"/>
                <a:ea typeface="DM Sans" pitchFamily="34" charset="-122"/>
                <a:cs typeface="DM Sans" pitchFamily="34" charset="-120"/>
              </a:rPr>
              <a:t> science per la valorizzazione della rosa biologica</a:t>
            </a:r>
            <a:endParaRPr lang="it-IT" sz="2800" dirty="0">
              <a:latin typeface="Optima" panose="02000503060000020004" pitchFamily="2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14A0C59A-1551-673F-7639-F5699A23DE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801600" y="7640877"/>
            <a:ext cx="1828800" cy="588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Optima" panose="02000503060000020004" pitchFamily="2" charset="0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D33D154C-3FA1-E917-04D5-F68776D5B6F0}"/>
              </a:ext>
            </a:extLst>
          </p:cNvPr>
          <p:cNvSpPr/>
          <p:nvPr/>
        </p:nvSpPr>
        <p:spPr>
          <a:xfrm>
            <a:off x="5486401" y="4289093"/>
            <a:ext cx="91439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it-IT" sz="2000" b="1" dirty="0">
                <a:solidFill>
                  <a:srgbClr val="383838"/>
                </a:solidFill>
                <a:latin typeface="Optima" panose="02000503060000020004" pitchFamily="2" charset="0"/>
                <a:ea typeface="DM Sans" pitchFamily="34" charset="-122"/>
                <a:cs typeface="DM Sans" pitchFamily="34" charset="-120"/>
              </a:rPr>
              <a:t>UO1</a:t>
            </a:r>
            <a:r>
              <a:rPr lang="it-IT" sz="2000" dirty="0">
                <a:solidFill>
                  <a:srgbClr val="383838"/>
                </a:solidFill>
                <a:latin typeface="Optima" panose="02000503060000020004" pitchFamily="2" charset="0"/>
                <a:ea typeface="DM Sans" pitchFamily="34" charset="-122"/>
                <a:cs typeface="DM Sans" pitchFamily="34" charset="-120"/>
              </a:rPr>
              <a:t>	Dipartimento di Agraria</a:t>
            </a:r>
          </a:p>
          <a:p>
            <a:pPr marL="0" indent="0" algn="ctr">
              <a:lnSpc>
                <a:spcPts val="2850"/>
              </a:lnSpc>
              <a:buNone/>
            </a:pPr>
            <a:r>
              <a:rPr lang="it-IT" sz="2000" dirty="0">
                <a:solidFill>
                  <a:srgbClr val="383838"/>
                </a:solidFill>
                <a:latin typeface="Optima" panose="02000503060000020004" pitchFamily="2" charset="0"/>
              </a:rPr>
              <a:t>	</a:t>
            </a:r>
            <a:endParaRPr lang="it-IT" sz="2000" dirty="0">
              <a:latin typeface="Optima" panose="02000503060000020004" pitchFamily="2" charset="0"/>
            </a:endParaRPr>
          </a:p>
        </p:txBody>
      </p:sp>
      <p:sp>
        <p:nvSpPr>
          <p:cNvPr id="7" name="Text 8">
            <a:extLst>
              <a:ext uri="{FF2B5EF4-FFF2-40B4-BE49-F238E27FC236}">
                <a16:creationId xmlns:a16="http://schemas.microsoft.com/office/drawing/2014/main" id="{DA6A12F6-2281-E030-5A64-EE63A87966A3}"/>
              </a:ext>
            </a:extLst>
          </p:cNvPr>
          <p:cNvSpPr/>
          <p:nvPr/>
        </p:nvSpPr>
        <p:spPr>
          <a:xfrm>
            <a:off x="6936036" y="6206115"/>
            <a:ext cx="6244709" cy="15254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it-IT" sz="1750" dirty="0">
                <a:solidFill>
                  <a:srgbClr val="383838"/>
                </a:solidFill>
                <a:latin typeface="Optima" panose="02000503060000020004" pitchFamily="2" charset="0"/>
                <a:ea typeface="DM Sans" pitchFamily="34" charset="-122"/>
                <a:cs typeface="DM Sans" pitchFamily="34" charset="-120"/>
              </a:rPr>
              <a:t>Prof. Gianni </a:t>
            </a:r>
            <a:r>
              <a:rPr lang="it-IT" sz="1750" dirty="0" err="1">
                <a:solidFill>
                  <a:srgbClr val="383838"/>
                </a:solidFill>
                <a:latin typeface="Optima" panose="02000503060000020004" pitchFamily="2" charset="0"/>
                <a:ea typeface="DM Sans" pitchFamily="34" charset="-122"/>
                <a:cs typeface="DM Sans" pitchFamily="34" charset="-120"/>
              </a:rPr>
              <a:t>Cicia</a:t>
            </a:r>
            <a:endParaRPr lang="it-IT" sz="1750" dirty="0">
              <a:solidFill>
                <a:srgbClr val="383838"/>
              </a:solidFill>
              <a:latin typeface="Optima" panose="02000503060000020004" pitchFamily="2" charset="0"/>
              <a:ea typeface="DM Sans" pitchFamily="34" charset="-122"/>
              <a:cs typeface="DM Sans" pitchFamily="34" charset="-120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it-IT" sz="1750" dirty="0">
                <a:solidFill>
                  <a:srgbClr val="383838"/>
                </a:solidFill>
                <a:latin typeface="Optima" panose="02000503060000020004" pitchFamily="2" charset="0"/>
                <a:ea typeface="DM Sans" pitchFamily="34" charset="-122"/>
                <a:cs typeface="DM Sans" pitchFamily="34" charset="-120"/>
              </a:rPr>
              <a:t>Prof. Francesco Caracciolo</a:t>
            </a:r>
          </a:p>
          <a:p>
            <a:pPr marL="0" indent="0" algn="ctr">
              <a:lnSpc>
                <a:spcPts val="2850"/>
              </a:lnSpc>
              <a:buNone/>
            </a:pPr>
            <a:r>
              <a:rPr lang="it-IT" sz="1750" dirty="0">
                <a:solidFill>
                  <a:srgbClr val="383838"/>
                </a:solidFill>
                <a:latin typeface="Optima" panose="02000503060000020004" pitchFamily="2" charset="0"/>
                <a:ea typeface="DM Sans" pitchFamily="34" charset="-122"/>
                <a:cs typeface="DM Sans" pitchFamily="34" charset="-120"/>
              </a:rPr>
              <a:t>Dott. Giovanbattista Califano</a:t>
            </a:r>
          </a:p>
          <a:p>
            <a:pPr marL="0" indent="0" algn="ctr">
              <a:lnSpc>
                <a:spcPts val="2850"/>
              </a:lnSpc>
              <a:buNone/>
            </a:pPr>
            <a:endParaRPr lang="it-IT" sz="1750" dirty="0">
              <a:solidFill>
                <a:srgbClr val="383838"/>
              </a:solidFill>
              <a:latin typeface="Optima" panose="02000503060000020004" pitchFamily="2" charset="0"/>
              <a:ea typeface="DM Sans" pitchFamily="34" charset="-122"/>
              <a:cs typeface="DM Sans" pitchFamily="34" charset="-12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9B14D9F-2FF2-BC57-DAFB-7341409CE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748" y="4898029"/>
            <a:ext cx="2991303" cy="879443"/>
          </a:xfrm>
          <a:prstGeom prst="rect">
            <a:avLst/>
          </a:prstGeom>
        </p:spPr>
      </p:pic>
      <p:pic>
        <p:nvPicPr>
          <p:cNvPr id="8" name="Immagine 7" descr="Immagine che contiene testo, Carattere, log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C86B6480-269E-92D0-CA80-76835188A5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216" y="261826"/>
            <a:ext cx="1896347" cy="19081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5547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5400" dirty="0">
                <a:solidFill>
                  <a:srgbClr val="020202"/>
                </a:solidFill>
                <a:latin typeface="Optima" panose="02000503060000020004" pitchFamily="2" charset="0"/>
                <a:ea typeface="PT Serif" pitchFamily="34" charset="-122"/>
                <a:cs typeface="PT Serif" pitchFamily="34" charset="-120"/>
              </a:rPr>
              <a:t>Tre Mercati Obiettivo</a:t>
            </a:r>
            <a:endParaRPr lang="en-US" sz="5400" dirty="0">
              <a:latin typeface="Optima" panose="02000503060000020004" pitchFamily="2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053358"/>
            <a:ext cx="4196358" cy="3320653"/>
          </a:xfrm>
          <a:prstGeom prst="roundRect">
            <a:avLst>
              <a:gd name="adj" fmla="val 1025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GB" sz="2400">
              <a:latin typeface="Optima" panose="02000503060000020004" pitchFamily="2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1020604" y="328017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02231"/>
          </a:solidFill>
          <a:ln/>
        </p:spPr>
        <p:txBody>
          <a:bodyPr/>
          <a:lstStyle/>
          <a:p>
            <a:endParaRPr lang="en-GB" sz="2400">
              <a:solidFill>
                <a:srgbClr val="B02231"/>
              </a:solidFill>
              <a:latin typeface="Optima" panose="02000503060000020004" pitchFamily="2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7770" y="3467219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418742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Optima" panose="02000503060000020004" pitchFamily="2" charset="0"/>
                <a:ea typeface="PT Serif" pitchFamily="34" charset="-122"/>
                <a:cs typeface="PT Serif" pitchFamily="34" charset="-120"/>
              </a:rPr>
              <a:t>Mercato Ornamentale</a:t>
            </a:r>
            <a:endParaRPr lang="en-US" sz="2800" dirty="0">
              <a:latin typeface="Optima" panose="02000503060000020004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20604" y="4695587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Optima" panose="02000503060000020004" pitchFamily="2" charset="0"/>
                <a:ea typeface="DM Sans" pitchFamily="34" charset="-122"/>
                <a:cs typeface="DM Sans" pitchFamily="34" charset="-120"/>
              </a:rPr>
              <a:t>Valorizzazione delle cultivar di rose selezionate per il settore decorativo e della floricoltura professionale.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5216962" y="3053358"/>
            <a:ext cx="4196358" cy="3320653"/>
          </a:xfrm>
          <a:prstGeom prst="roundRect">
            <a:avLst>
              <a:gd name="adj" fmla="val 1025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GB" sz="2400">
              <a:latin typeface="Optima" panose="02000503060000020004" pitchFamily="2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443776" y="328017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02231"/>
          </a:solidFill>
          <a:ln/>
        </p:spPr>
        <p:txBody>
          <a:bodyPr/>
          <a:lstStyle/>
          <a:p>
            <a:endParaRPr lang="en-GB" sz="2400">
              <a:solidFill>
                <a:srgbClr val="B02231"/>
              </a:solidFill>
              <a:latin typeface="Optima" panose="02000503060000020004" pitchFamily="2" charset="0"/>
            </a:endParaRPr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0942" y="3467219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418742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Optima" panose="02000503060000020004" pitchFamily="2" charset="0"/>
                <a:ea typeface="PT Serif" pitchFamily="34" charset="-122"/>
                <a:cs typeface="PT Serif" pitchFamily="34" charset="-120"/>
              </a:rPr>
              <a:t>Fiori Eduli</a:t>
            </a:r>
            <a:endParaRPr lang="en-US" sz="2800" dirty="0">
              <a:latin typeface="Optima" panose="02000503060000020004" pitchFamily="2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5443776" y="4695587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Optima" panose="02000503060000020004" pitchFamily="2" charset="0"/>
                <a:ea typeface="DM Sans" pitchFamily="34" charset="-122"/>
                <a:cs typeface="DM Sans" pitchFamily="34" charset="-120"/>
              </a:rPr>
              <a:t>Sviluppo del mercato emergente dei fiori commestibili, con focus sulla </a:t>
            </a:r>
            <a:r>
              <a:rPr lang="en-US" sz="2000" dirty="0" err="1">
                <a:solidFill>
                  <a:srgbClr val="383838"/>
                </a:solidFill>
                <a:latin typeface="Optima" panose="02000503060000020004" pitchFamily="2" charset="0"/>
                <a:ea typeface="DM Sans" pitchFamily="34" charset="-122"/>
                <a:cs typeface="DM Sans" pitchFamily="34" charset="-120"/>
              </a:rPr>
              <a:t>qualità</a:t>
            </a:r>
            <a:r>
              <a:rPr lang="en-US" sz="2000" dirty="0">
                <a:solidFill>
                  <a:srgbClr val="383838"/>
                </a:solidFill>
                <a:latin typeface="Optima" panose="02000503060000020004" pitchFamily="2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Optima" panose="02000503060000020004" pitchFamily="2" charset="0"/>
                <a:ea typeface="DM Sans" pitchFamily="34" charset="-122"/>
                <a:cs typeface="DM Sans" pitchFamily="34" charset="-120"/>
              </a:rPr>
              <a:t>dei</a:t>
            </a:r>
            <a:r>
              <a:rPr lang="en-US" sz="2000" dirty="0">
                <a:solidFill>
                  <a:srgbClr val="383838"/>
                </a:solidFill>
                <a:latin typeface="Optima" panose="02000503060000020004" pitchFamily="2" charset="0"/>
                <a:ea typeface="DM Sans" pitchFamily="34" charset="-122"/>
                <a:cs typeface="DM Sans" pitchFamily="34" charset="-120"/>
              </a:rPr>
              <a:t> petali.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9640133" y="3053358"/>
            <a:ext cx="4196358" cy="3320653"/>
          </a:xfrm>
          <a:prstGeom prst="roundRect">
            <a:avLst>
              <a:gd name="adj" fmla="val 1025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GB" sz="2400">
              <a:latin typeface="Optima" panose="02000503060000020004" pitchFamily="2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9866948" y="328017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02231"/>
          </a:solidFill>
          <a:ln/>
        </p:spPr>
        <p:txBody>
          <a:bodyPr/>
          <a:lstStyle/>
          <a:p>
            <a:endParaRPr lang="en-GB" sz="2400">
              <a:solidFill>
                <a:srgbClr val="B02231"/>
              </a:solidFill>
              <a:latin typeface="Optima" panose="02000503060000020004" pitchFamily="2" charset="0"/>
            </a:endParaRPr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54114" y="3467219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418742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Optima" panose="02000503060000020004" pitchFamily="2" charset="0"/>
                <a:ea typeface="PT Serif" pitchFamily="34" charset="-122"/>
                <a:cs typeface="PT Serif" pitchFamily="34" charset="-120"/>
              </a:rPr>
              <a:t>Oli Essenziali</a:t>
            </a:r>
            <a:endParaRPr lang="en-US" sz="2800" dirty="0">
              <a:latin typeface="Optima" panose="02000503060000020004" pitchFamily="2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9866948" y="4695587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Optima" panose="02000503060000020004" pitchFamily="2" charset="0"/>
                <a:ea typeface="DM Sans" pitchFamily="34" charset="-122"/>
                <a:cs typeface="DM Sans" pitchFamily="34" charset="-120"/>
              </a:rPr>
              <a:t>Produzione di oli essenziali di alta qualità per il settore cosmetico e del benessere naturale.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F1305152-C8B5-D52D-BFAF-DA50C0B9C6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801600" y="7640877"/>
            <a:ext cx="1828800" cy="588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latin typeface="Optima" panose="02000503060000020004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1A8E34-A35A-225B-37D6-D8D178CBB66A}"/>
              </a:ext>
            </a:extLst>
          </p:cNvPr>
          <p:cNvSpPr/>
          <p:nvPr/>
        </p:nvSpPr>
        <p:spPr>
          <a:xfrm>
            <a:off x="12801600" y="7640877"/>
            <a:ext cx="1828800" cy="588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Optima" panose="02000503060000020004" pitchFamily="2" charset="0"/>
            </a:endParaRPr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1647" y="623768"/>
            <a:ext cx="5937647" cy="742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Optima" panose="02000503060000020004" pitchFamily="2" charset="0"/>
                <a:ea typeface="PT Serif" pitchFamily="34" charset="-122"/>
                <a:cs typeface="PT Serif" pitchFamily="34" charset="-120"/>
              </a:rPr>
              <a:t>Work Package UO1</a:t>
            </a:r>
            <a:endParaRPr lang="en-US" sz="4650" dirty="0">
              <a:latin typeface="Optima" panose="02000503060000020004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1647" y="1705094"/>
            <a:ext cx="226100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Optima" panose="02000503060000020004" pitchFamily="2" charset="0"/>
                <a:ea typeface="PT Serif Light" pitchFamily="34" charset="-122"/>
                <a:cs typeface="PT Serif Light" pitchFamily="34" charset="-120"/>
              </a:rPr>
              <a:t>01</a:t>
            </a:r>
            <a:endParaRPr lang="en-US" sz="1750" dirty="0">
              <a:latin typeface="Optima" panose="02000503060000020004" pitchFamily="2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91647" y="2058829"/>
            <a:ext cx="3667244" cy="30480"/>
          </a:xfrm>
          <a:prstGeom prst="rect">
            <a:avLst/>
          </a:prstGeom>
          <a:solidFill>
            <a:srgbClr val="B02231"/>
          </a:solidFill>
          <a:ln/>
        </p:spPr>
        <p:txBody>
          <a:bodyPr/>
          <a:lstStyle/>
          <a:p>
            <a:endParaRPr lang="en-GB">
              <a:latin typeface="Optima" panose="02000503060000020004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1647" y="2232779"/>
            <a:ext cx="3667244" cy="742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Optima" panose="02000503060000020004" pitchFamily="2" charset="0"/>
                <a:ea typeface="PT Serif" pitchFamily="34" charset="-122"/>
                <a:cs typeface="PT Serif" pitchFamily="34" charset="-120"/>
              </a:rPr>
              <a:t>WP4 - Analisi di Mercato e del Consumatore</a:t>
            </a:r>
            <a:endParaRPr lang="en-US" sz="2300" dirty="0">
              <a:latin typeface="Optima" panose="02000503060000020004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1647" y="3110627"/>
            <a:ext cx="3667244" cy="2171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Optima" panose="02000503060000020004" pitchFamily="2" charset="0"/>
                <a:ea typeface="DM Sans" pitchFamily="34" charset="-122"/>
                <a:cs typeface="DM Sans" pitchFamily="34" charset="-120"/>
              </a:rPr>
              <a:t>Studio approfondito delle preferenze dei consumatori attraverso economia sperimentale e test sensoriali per identificare la combinazione ottimale di attributi del prodotto.</a:t>
            </a:r>
            <a:endParaRPr lang="en-US" sz="1750" dirty="0">
              <a:latin typeface="Optima" panose="02000503060000020004" pitchFamily="2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684990" y="1705094"/>
            <a:ext cx="226100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Optima" panose="02000503060000020004" pitchFamily="2" charset="0"/>
                <a:ea typeface="PT Serif Light" pitchFamily="34" charset="-122"/>
                <a:cs typeface="PT Serif Light" pitchFamily="34" charset="-120"/>
              </a:rPr>
              <a:t>02</a:t>
            </a:r>
            <a:endParaRPr lang="en-US" sz="1750" dirty="0">
              <a:latin typeface="Optima" panose="02000503060000020004" pitchFamily="2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4684990" y="2058829"/>
            <a:ext cx="3667363" cy="30480"/>
          </a:xfrm>
          <a:prstGeom prst="rect">
            <a:avLst/>
          </a:prstGeom>
          <a:solidFill>
            <a:srgbClr val="B02231"/>
          </a:solidFill>
          <a:ln/>
        </p:spPr>
        <p:txBody>
          <a:bodyPr/>
          <a:lstStyle/>
          <a:p>
            <a:endParaRPr lang="en-GB">
              <a:latin typeface="Optima" panose="02000503060000020004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684990" y="2232779"/>
            <a:ext cx="2968823" cy="371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Optima" panose="02000503060000020004" pitchFamily="2" charset="0"/>
                <a:ea typeface="PT Serif" pitchFamily="34" charset="-122"/>
                <a:cs typeface="PT Serif" pitchFamily="34" charset="-120"/>
              </a:rPr>
              <a:t>WP5 - Citizen Science</a:t>
            </a:r>
            <a:endParaRPr lang="en-US" sz="2300" dirty="0">
              <a:latin typeface="Optima" panose="02000503060000020004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684990" y="2739509"/>
            <a:ext cx="3667363" cy="1809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Optima" panose="02000503060000020004" pitchFamily="2" charset="0"/>
                <a:ea typeface="DM Sans" pitchFamily="34" charset="-122"/>
                <a:cs typeface="DM Sans" pitchFamily="34" charset="-120"/>
              </a:rPr>
              <a:t>Coinvolgimento attivo di studenti e docenti dell'Istituto "M. P. VITRUVIO" nella sperimentazione domestica della coltivazione biologica.</a:t>
            </a:r>
            <a:endParaRPr lang="en-US" sz="1750" dirty="0">
              <a:latin typeface="Optima" panose="02000503060000020004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91647" y="5677972"/>
            <a:ext cx="226100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Optima" panose="02000503060000020004" pitchFamily="2" charset="0"/>
                <a:ea typeface="PT Serif Light" pitchFamily="34" charset="-122"/>
                <a:cs typeface="PT Serif Light" pitchFamily="34" charset="-120"/>
              </a:rPr>
              <a:t>03</a:t>
            </a:r>
            <a:endParaRPr lang="en-US" sz="1750" dirty="0">
              <a:latin typeface="Optima" panose="02000503060000020004" pitchFamily="2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91647" y="6031706"/>
            <a:ext cx="7560707" cy="30480"/>
          </a:xfrm>
          <a:prstGeom prst="rect">
            <a:avLst/>
          </a:prstGeom>
          <a:solidFill>
            <a:srgbClr val="B02231"/>
          </a:solidFill>
          <a:ln/>
        </p:spPr>
        <p:txBody>
          <a:bodyPr/>
          <a:lstStyle/>
          <a:p>
            <a:endParaRPr lang="en-GB">
              <a:latin typeface="Optima" panose="02000503060000020004" pitchFamily="2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91647" y="6205657"/>
            <a:ext cx="4954905" cy="371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Optima" panose="02000503060000020004" pitchFamily="2" charset="0"/>
                <a:ea typeface="PT Serif" pitchFamily="34" charset="-122"/>
                <a:cs typeface="PT Serif" pitchFamily="34" charset="-120"/>
              </a:rPr>
              <a:t>WP6 - Coordinamento e Divulgazione</a:t>
            </a:r>
            <a:endParaRPr lang="en-US" sz="2300" dirty="0">
              <a:latin typeface="Optima" panose="02000503060000020004" pitchFamily="2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91647" y="6712387"/>
            <a:ext cx="7560707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Optima" panose="02000503060000020004" pitchFamily="2" charset="0"/>
                <a:ea typeface="DM Sans" pitchFamily="34" charset="-122"/>
                <a:cs typeface="DM Sans" pitchFamily="34" charset="-120"/>
              </a:rPr>
              <a:t>Gestione integrata del progetto e disseminazione capillare dei risultati verso tutti gli stakeholder di riferimento.</a:t>
            </a:r>
            <a:endParaRPr lang="en-US" sz="1750" dirty="0">
              <a:latin typeface="Optima" panose="02000503060000020004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72303B24-3806-210F-9565-76384D81382E}"/>
              </a:ext>
            </a:extLst>
          </p:cNvPr>
          <p:cNvSpPr/>
          <p:nvPr/>
        </p:nvSpPr>
        <p:spPr>
          <a:xfrm>
            <a:off x="12801600" y="7640877"/>
            <a:ext cx="1828800" cy="588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 dirty="0">
              <a:latin typeface="Optima" panose="02000503060000020004" pitchFamily="2" charset="0"/>
            </a:endParaRPr>
          </a:p>
        </p:txBody>
      </p:sp>
      <p:sp>
        <p:nvSpPr>
          <p:cNvPr id="2" name="Text 0"/>
          <p:cNvSpPr/>
          <p:nvPr/>
        </p:nvSpPr>
        <p:spPr>
          <a:xfrm>
            <a:off x="570905" y="448628"/>
            <a:ext cx="9147453" cy="535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it-IT" sz="3200" noProof="0" dirty="0">
                <a:solidFill>
                  <a:srgbClr val="020202"/>
                </a:solidFill>
                <a:latin typeface="Optima" panose="02000503060000020004" pitchFamily="2" charset="0"/>
                <a:ea typeface="PT Serif" pitchFamily="34" charset="-122"/>
                <a:cs typeface="PT Serif" pitchFamily="34" charset="-120"/>
              </a:rPr>
              <a:t>Task 4.4: Ricerca Sperimentale sul Consumatore</a:t>
            </a:r>
            <a:endParaRPr lang="it-IT" sz="3200" noProof="0" dirty="0">
              <a:latin typeface="Optima" panose="02000503060000020004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70904" y="1351125"/>
            <a:ext cx="9003401" cy="134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it-IT" sz="2400" noProof="0" dirty="0">
                <a:solidFill>
                  <a:srgbClr val="383838"/>
                </a:solidFill>
                <a:latin typeface="Optima" panose="02000503060000020004" pitchFamily="2" charset="0"/>
                <a:ea typeface="DM Sans" pitchFamily="34" charset="-122"/>
                <a:cs typeface="DM Sans" pitchFamily="34" charset="-120"/>
              </a:rPr>
              <a:t>Analisi delle preferenze attraverso </a:t>
            </a:r>
            <a:r>
              <a:rPr lang="it-IT" sz="2400" b="1" noProof="0" dirty="0">
                <a:solidFill>
                  <a:srgbClr val="383838"/>
                </a:solidFill>
                <a:latin typeface="Optima" panose="02000503060000020004" pitchFamily="2" charset="0"/>
                <a:ea typeface="DM Sans" pitchFamily="34" charset="-122"/>
                <a:cs typeface="DM Sans" pitchFamily="34" charset="-120"/>
              </a:rPr>
              <a:t>aste sperimentali</a:t>
            </a:r>
            <a:r>
              <a:rPr lang="it-IT" sz="2400" noProof="0" dirty="0">
                <a:solidFill>
                  <a:srgbClr val="383838"/>
                </a:solidFill>
                <a:latin typeface="Optima" panose="02000503060000020004" pitchFamily="2" charset="0"/>
                <a:ea typeface="DM Sans" pitchFamily="34" charset="-122"/>
                <a:cs typeface="DM Sans" pitchFamily="34" charset="-120"/>
              </a:rPr>
              <a:t> presso il Laboratorio di Economia Sperimentale. </a:t>
            </a:r>
          </a:p>
          <a:p>
            <a:endParaRPr lang="it-IT" sz="2400" noProof="0" dirty="0">
              <a:solidFill>
                <a:srgbClr val="383838"/>
              </a:solidFill>
              <a:latin typeface="Optima" panose="02000503060000020004" pitchFamily="2" charset="0"/>
              <a:ea typeface="DM Sans" pitchFamily="34" charset="-122"/>
              <a:cs typeface="DM Sans" pitchFamily="34" charset="-120"/>
            </a:endParaRPr>
          </a:p>
          <a:p>
            <a:r>
              <a:rPr lang="it-IT" sz="2800" noProof="0" dirty="0">
                <a:solidFill>
                  <a:srgbClr val="020202"/>
                </a:solidFill>
                <a:latin typeface="Optima" panose="02000503060000020004" pitchFamily="2" charset="0"/>
              </a:rPr>
              <a:t>Prodotto</a:t>
            </a:r>
            <a:r>
              <a:rPr lang="it-IT" sz="2400" noProof="0" dirty="0">
                <a:solidFill>
                  <a:srgbClr val="383838"/>
                </a:solidFill>
                <a:latin typeface="Optima" panose="02000503060000020004" pitchFamily="2" charset="0"/>
                <a:ea typeface="DM Sans" pitchFamily="34" charset="-122"/>
                <a:cs typeface="DM Sans" pitchFamily="34" charset="-120"/>
              </a:rPr>
              <a:t>: </a:t>
            </a:r>
            <a:r>
              <a:rPr lang="it-IT" sz="2400" u="sng" noProof="0" dirty="0">
                <a:solidFill>
                  <a:srgbClr val="383838"/>
                </a:solidFill>
                <a:latin typeface="Optima" panose="02000503060000020004" pitchFamily="2" charset="0"/>
                <a:ea typeface="DM Sans" pitchFamily="34" charset="-122"/>
                <a:cs typeface="DM Sans" pitchFamily="34" charset="-120"/>
              </a:rPr>
              <a:t>IV Gamma “Rosa </a:t>
            </a:r>
            <a:r>
              <a:rPr lang="it-IT" sz="2400" u="sng" noProof="0" dirty="0" err="1">
                <a:solidFill>
                  <a:srgbClr val="383838"/>
                </a:solidFill>
                <a:latin typeface="Optima" panose="02000503060000020004" pitchFamily="2" charset="0"/>
                <a:ea typeface="DM Sans" pitchFamily="34" charset="-122"/>
                <a:cs typeface="DM Sans" pitchFamily="34" charset="-120"/>
              </a:rPr>
              <a:t>bio</a:t>
            </a:r>
            <a:r>
              <a:rPr lang="it-IT" sz="2400" u="sng" noProof="0" dirty="0">
                <a:solidFill>
                  <a:srgbClr val="383838"/>
                </a:solidFill>
                <a:latin typeface="Optima" panose="02000503060000020004" pitchFamily="2" charset="0"/>
                <a:ea typeface="DM Sans" pitchFamily="34" charset="-122"/>
                <a:cs typeface="DM Sans" pitchFamily="34" charset="-120"/>
              </a:rPr>
              <a:t>”</a:t>
            </a:r>
            <a:endParaRPr lang="it-IT" sz="2400" u="sng" noProof="0" dirty="0">
              <a:latin typeface="Optima" panose="02000503060000020004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70904" y="3257605"/>
            <a:ext cx="2251472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it-IT" sz="2800" noProof="0" dirty="0">
                <a:solidFill>
                  <a:srgbClr val="020202"/>
                </a:solidFill>
                <a:latin typeface="Optima" panose="02000503060000020004" pitchFamily="2" charset="0"/>
                <a:ea typeface="PT Serif" pitchFamily="34" charset="-122"/>
                <a:cs typeface="PT Serif" pitchFamily="34" charset="-120"/>
              </a:rPr>
              <a:t>Metodologia</a:t>
            </a:r>
            <a:endParaRPr lang="it-IT" sz="2800" noProof="0" dirty="0">
              <a:latin typeface="Optima" panose="02000503060000020004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70904" y="5065480"/>
            <a:ext cx="7933968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it-IT" sz="2000" noProof="0" dirty="0" err="1">
                <a:solidFill>
                  <a:srgbClr val="383838"/>
                </a:solidFill>
                <a:latin typeface="Optima" panose="02000503060000020004" pitchFamily="2" charset="0"/>
                <a:ea typeface="DM Sans" pitchFamily="34" charset="-122"/>
                <a:cs typeface="DM Sans" pitchFamily="34" charset="-120"/>
              </a:rPr>
              <a:t>Elicitazione</a:t>
            </a:r>
            <a:r>
              <a:rPr lang="it-IT" sz="2000" noProof="0" dirty="0">
                <a:solidFill>
                  <a:srgbClr val="383838"/>
                </a:solidFill>
                <a:latin typeface="Optima" panose="02000503060000020004" pitchFamily="2" charset="0"/>
                <a:ea typeface="DM Sans" pitchFamily="34" charset="-122"/>
                <a:cs typeface="DM Sans" pitchFamily="34" charset="-120"/>
              </a:rPr>
              <a:t> del premio di Prezzo.</a:t>
            </a:r>
            <a:endParaRPr lang="it-IT" sz="2000" noProof="0" dirty="0">
              <a:latin typeface="Optima" panose="02000503060000020004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70904" y="3704728"/>
            <a:ext cx="7933968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it-IT" sz="2000" noProof="0" dirty="0">
                <a:solidFill>
                  <a:srgbClr val="383838"/>
                </a:solidFill>
                <a:latin typeface="Optima" panose="02000503060000020004" pitchFamily="2" charset="0"/>
                <a:ea typeface="DM Sans" pitchFamily="34" charset="-122"/>
                <a:cs typeface="DM Sans" pitchFamily="34" charset="-120"/>
              </a:rPr>
              <a:t>Test di gradimento visuale e sensoriale.</a:t>
            </a:r>
            <a:endParaRPr lang="it-IT" sz="2000" noProof="0" dirty="0">
              <a:latin typeface="Optima" panose="02000503060000020004" pitchFamily="2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70904" y="4158312"/>
            <a:ext cx="7933968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it-IT" sz="2000" noProof="0" dirty="0">
                <a:solidFill>
                  <a:srgbClr val="383838"/>
                </a:solidFill>
                <a:latin typeface="Optima" panose="02000503060000020004" pitchFamily="2" charset="0"/>
                <a:ea typeface="DM Sans" pitchFamily="34" charset="-122"/>
                <a:cs typeface="DM Sans" pitchFamily="34" charset="-120"/>
              </a:rPr>
              <a:t>Analisi dell'impatto informativo del metodo biologico/biodinamico.</a:t>
            </a:r>
            <a:endParaRPr lang="it-IT" sz="2000" noProof="0" dirty="0">
              <a:latin typeface="Optima" panose="02000503060000020004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70904" y="4611896"/>
            <a:ext cx="7933968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it-IT" sz="2000" noProof="0" dirty="0">
                <a:solidFill>
                  <a:srgbClr val="383838"/>
                </a:solidFill>
                <a:latin typeface="Optima" panose="02000503060000020004" pitchFamily="2" charset="0"/>
                <a:ea typeface="DM Sans" pitchFamily="34" charset="-122"/>
                <a:cs typeface="DM Sans" pitchFamily="34" charset="-120"/>
              </a:rPr>
              <a:t>Analisi del “Valore” - segmentazione del mercato target.</a:t>
            </a:r>
            <a:endParaRPr lang="it-IT" sz="2000" noProof="0" dirty="0">
              <a:latin typeface="Optima" panose="02000503060000020004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70904" y="5929459"/>
            <a:ext cx="7933968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it-IT" sz="2000" b="1" noProof="0" dirty="0">
                <a:solidFill>
                  <a:srgbClr val="383838"/>
                </a:solidFill>
                <a:latin typeface="Optima" panose="02000503060000020004" pitchFamily="2" charset="0"/>
                <a:ea typeface="DM Sans" pitchFamily="34" charset="-122"/>
                <a:cs typeface="DM Sans" pitchFamily="34" charset="-120"/>
              </a:rPr>
              <a:t>Durata:</a:t>
            </a:r>
            <a:r>
              <a:rPr lang="it-IT" sz="2000" noProof="0" dirty="0">
                <a:solidFill>
                  <a:srgbClr val="383838"/>
                </a:solidFill>
                <a:latin typeface="Optima" panose="02000503060000020004" pitchFamily="2" charset="0"/>
                <a:ea typeface="DM Sans" pitchFamily="34" charset="-122"/>
                <a:cs typeface="DM Sans" pitchFamily="34" charset="-120"/>
              </a:rPr>
              <a:t> 24 mesi (mese 7-31).</a:t>
            </a:r>
          </a:p>
          <a:p>
            <a:pPr marL="0" indent="0" algn="l">
              <a:lnSpc>
                <a:spcPts val="2050"/>
              </a:lnSpc>
              <a:buNone/>
            </a:pPr>
            <a:endParaRPr lang="it-IT" sz="2000" noProof="0" dirty="0">
              <a:solidFill>
                <a:srgbClr val="383838"/>
              </a:solidFill>
              <a:latin typeface="Optima" panose="02000503060000020004" pitchFamily="2" charset="0"/>
            </a:endParaRPr>
          </a:p>
          <a:p>
            <a:pPr marL="0" indent="0" algn="l">
              <a:lnSpc>
                <a:spcPts val="2050"/>
              </a:lnSpc>
              <a:buNone/>
            </a:pPr>
            <a:r>
              <a:rPr lang="it-IT" sz="2000" b="1" noProof="0" dirty="0">
                <a:solidFill>
                  <a:srgbClr val="383838"/>
                </a:solidFill>
                <a:latin typeface="Optima" panose="02000503060000020004" pitchFamily="2" charset="0"/>
              </a:rPr>
              <a:t>Vincoli</a:t>
            </a:r>
            <a:r>
              <a:rPr lang="it-IT" sz="2000" noProof="0" dirty="0">
                <a:solidFill>
                  <a:srgbClr val="383838"/>
                </a:solidFill>
                <a:latin typeface="Optima" panose="02000503060000020004" pitchFamily="2" charset="0"/>
              </a:rPr>
              <a:t>: Disponibilità del prodotto “standard” e dei concepts da testare.</a:t>
            </a:r>
            <a:endParaRPr lang="it-IT" sz="2000" noProof="0" dirty="0">
              <a:latin typeface="Optima" panose="02000503060000020004" pitchFamily="2" charset="0"/>
            </a:endParaRPr>
          </a:p>
        </p:txBody>
      </p:sp>
      <p:pic>
        <p:nvPicPr>
          <p:cNvPr id="12" name="Immagine 11" descr="Immagine che contiene interno, persona, vestiti, Apprendimento&#10;&#10;Il contenuto generato dall'IA potrebbe non essere corretto.">
            <a:extLst>
              <a:ext uri="{FF2B5EF4-FFF2-40B4-BE49-F238E27FC236}">
                <a16:creationId xmlns:a16="http://schemas.microsoft.com/office/drawing/2014/main" id="{A5824F56-623F-379F-5F2C-E23B26EAF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29255" t="-21616" r="-1" b="-27001"/>
          <a:stretch>
            <a:fillRect/>
          </a:stretch>
        </p:blipFill>
        <p:spPr>
          <a:xfrm>
            <a:off x="9043792" y="174004"/>
            <a:ext cx="5223353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5CEE2ECD-0611-CFE4-2E3E-134D3D3206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801600" y="7640877"/>
            <a:ext cx="1828800" cy="588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Optima" panose="02000503060000020004" pitchFamily="2" charset="0"/>
            </a:endParaRPr>
          </a:p>
        </p:txBody>
      </p:sp>
      <p:sp>
        <p:nvSpPr>
          <p:cNvPr id="3" name="Text 0"/>
          <p:cNvSpPr/>
          <p:nvPr/>
        </p:nvSpPr>
        <p:spPr>
          <a:xfrm>
            <a:off x="6250542" y="180499"/>
            <a:ext cx="6889194" cy="537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020202"/>
                </a:solidFill>
                <a:latin typeface="Optima" panose="02000503060000020004" pitchFamily="2" charset="0"/>
                <a:ea typeface="PT Serif" pitchFamily="34" charset="-122"/>
                <a:cs typeface="PT Serif" pitchFamily="34" charset="-120"/>
              </a:rPr>
              <a:t>Task 4.5: </a:t>
            </a:r>
            <a:r>
              <a:rPr lang="en-US" sz="3350">
                <a:solidFill>
                  <a:srgbClr val="020202"/>
                </a:solidFill>
                <a:latin typeface="Optima" panose="02000503060000020004" pitchFamily="2" charset="0"/>
                <a:ea typeface="PT Serif" pitchFamily="34" charset="-122"/>
                <a:cs typeface="PT Serif" pitchFamily="34" charset="-120"/>
              </a:rPr>
              <a:t>Promozione e </a:t>
            </a:r>
            <a:r>
              <a:rPr lang="en-US" sz="3350" err="1">
                <a:solidFill>
                  <a:srgbClr val="020202"/>
                </a:solidFill>
                <a:latin typeface="Optima" panose="02000503060000020004" pitchFamily="2" charset="0"/>
                <a:ea typeface="PT Serif" pitchFamily="34" charset="-122"/>
                <a:cs typeface="PT Serif" pitchFamily="34" charset="-120"/>
              </a:rPr>
              <a:t>Valorizzazione</a:t>
            </a:r>
            <a:endParaRPr lang="en-US" sz="3350" dirty="0">
              <a:latin typeface="Optima" panose="02000503060000020004" pitchFamily="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50543" y="1509832"/>
            <a:ext cx="7615714" cy="670678"/>
          </a:xfrm>
          <a:prstGeom prst="roundRect">
            <a:avLst>
              <a:gd name="adj" fmla="val 1944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GB">
              <a:latin typeface="Optima" panose="02000503060000020004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437114" y="1696403"/>
            <a:ext cx="2683834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Optima" panose="02000503060000020004" pitchFamily="2" charset="0"/>
                <a:ea typeface="PT Serif" pitchFamily="34" charset="-122"/>
                <a:cs typeface="PT Serif" pitchFamily="34" charset="-120"/>
              </a:rPr>
              <a:t>Attributi del Prodotto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437114" y="2063234"/>
            <a:ext cx="7242572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250543" y="2937391"/>
            <a:ext cx="7615714" cy="670678"/>
          </a:xfrm>
          <a:prstGeom prst="roundRect">
            <a:avLst>
              <a:gd name="adj" fmla="val 1944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GB">
              <a:latin typeface="Optima" panose="02000503060000020004" pitchFamily="2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437114" y="3123962"/>
            <a:ext cx="2149197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Optima" panose="02000503060000020004" pitchFamily="2" charset="0"/>
                <a:ea typeface="PT Serif" pitchFamily="34" charset="-122"/>
                <a:cs typeface="PT Serif" pitchFamily="34" charset="-120"/>
              </a:rPr>
              <a:t>Politiche di Prezzo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250543" y="4364950"/>
            <a:ext cx="7615714" cy="670678"/>
          </a:xfrm>
          <a:prstGeom prst="roundRect">
            <a:avLst>
              <a:gd name="adj" fmla="val 2452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GB">
              <a:latin typeface="Optima" panose="02000503060000020004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437114" y="4551521"/>
            <a:ext cx="2149197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Optima" panose="02000503060000020004" pitchFamily="2" charset="0"/>
                <a:ea typeface="PT Serif" pitchFamily="34" charset="-122"/>
                <a:cs typeface="PT Serif" pitchFamily="34" charset="-120"/>
              </a:rPr>
              <a:t>Canali Distributivi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250542" y="5815369"/>
            <a:ext cx="7615714" cy="670678"/>
          </a:xfrm>
          <a:prstGeom prst="roundRect">
            <a:avLst>
              <a:gd name="adj" fmla="val 1944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GB">
              <a:latin typeface="Optima" panose="02000503060000020004" pitchFamily="2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437113" y="5959832"/>
            <a:ext cx="2149197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Optima" panose="02000503060000020004" pitchFamily="2" charset="0"/>
                <a:ea typeface="PT Serif" pitchFamily="34" charset="-122"/>
                <a:cs typeface="PT Serif" pitchFamily="34" charset="-120"/>
              </a:rPr>
              <a:t>Design e </a:t>
            </a:r>
            <a:r>
              <a:rPr lang="en-US" sz="2000" dirty="0" err="1">
                <a:solidFill>
                  <a:srgbClr val="383838"/>
                </a:solidFill>
                <a:latin typeface="Optima" panose="02000503060000020004" pitchFamily="2" charset="0"/>
                <a:ea typeface="PT Serif" pitchFamily="34" charset="-122"/>
                <a:cs typeface="PT Serif" pitchFamily="34" charset="-120"/>
              </a:rPr>
              <a:t>Presentazione</a:t>
            </a:r>
            <a:r>
              <a:rPr lang="en-US" sz="2000" dirty="0">
                <a:solidFill>
                  <a:srgbClr val="383838"/>
                </a:solidFill>
                <a:latin typeface="Optima" panose="02000503060000020004" pitchFamily="2" charset="0"/>
                <a:ea typeface="PT Serif" pitchFamily="34" charset="-122"/>
                <a:cs typeface="PT Serif" pitchFamily="34" charset="-120"/>
              </a:rPr>
              <a:t> del </a:t>
            </a:r>
            <a:r>
              <a:rPr lang="en-US" sz="2000" dirty="0" err="1">
                <a:solidFill>
                  <a:srgbClr val="383838"/>
                </a:solidFill>
                <a:latin typeface="Optima" panose="02000503060000020004" pitchFamily="2" charset="0"/>
                <a:ea typeface="PT Serif" pitchFamily="34" charset="-122"/>
                <a:cs typeface="PT Serif" pitchFamily="34" charset="-120"/>
              </a:rPr>
              <a:t>Prodotto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6250542" y="7027426"/>
            <a:ext cx="7615714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383838"/>
                </a:solidFill>
                <a:latin typeface="Optima" panose="02000503060000020004" pitchFamily="2" charset="0"/>
                <a:ea typeface="DM Sans" pitchFamily="34" charset="-122"/>
                <a:cs typeface="DM Sans" pitchFamily="34" charset="-120"/>
              </a:rPr>
              <a:t>Output:</a:t>
            </a:r>
            <a:r>
              <a:rPr lang="en-US" sz="1600" dirty="0">
                <a:solidFill>
                  <a:srgbClr val="383838"/>
                </a:solidFill>
                <a:latin typeface="Optima" panose="02000503060000020004" pitchFamily="2" charset="0"/>
                <a:ea typeface="DM Sans" pitchFamily="34" charset="-122"/>
                <a:cs typeface="DM Sans" pitchFamily="34" charset="-120"/>
              </a:rPr>
              <a:t> Linee guida complete per la valorizzazione commerciale sostenibile delle </a:t>
            </a:r>
            <a:r>
              <a:rPr lang="en-US" sz="1600" dirty="0" err="1">
                <a:solidFill>
                  <a:srgbClr val="383838"/>
                </a:solidFill>
                <a:latin typeface="Optima" panose="02000503060000020004" pitchFamily="2" charset="0"/>
                <a:ea typeface="DM Sans" pitchFamily="34" charset="-122"/>
                <a:cs typeface="DM Sans" pitchFamily="34" charset="-120"/>
              </a:rPr>
              <a:t>produzioni</a:t>
            </a:r>
            <a:r>
              <a:rPr lang="en-US" sz="1600" dirty="0">
                <a:solidFill>
                  <a:srgbClr val="383838"/>
                </a:solidFill>
                <a:latin typeface="Optima" panose="02000503060000020004" pitchFamily="2" charset="0"/>
                <a:ea typeface="DM Sans" pitchFamily="34" charset="-122"/>
                <a:cs typeface="DM Sans" pitchFamily="34" charset="-120"/>
              </a:rPr>
              <a:t>.</a:t>
            </a:r>
          </a:p>
          <a:p>
            <a:pPr marL="0" indent="0" algn="l">
              <a:lnSpc>
                <a:spcPts val="2050"/>
              </a:lnSpc>
              <a:buNone/>
            </a:pPr>
            <a:r>
              <a:rPr lang="en-US" sz="1600" b="1" dirty="0" err="1">
                <a:solidFill>
                  <a:srgbClr val="383838"/>
                </a:solidFill>
                <a:latin typeface="Optima" panose="02000503060000020004" pitchFamily="2" charset="0"/>
                <a:ea typeface="DM Sans" pitchFamily="34" charset="-122"/>
                <a:cs typeface="DM Sans" pitchFamily="34" charset="-120"/>
              </a:rPr>
              <a:t>Durata</a:t>
            </a:r>
            <a:r>
              <a:rPr lang="en-US" sz="1600" b="1" dirty="0">
                <a:solidFill>
                  <a:srgbClr val="383838"/>
                </a:solidFill>
                <a:latin typeface="Optima" panose="02000503060000020004" pitchFamily="2" charset="0"/>
                <a:ea typeface="DM Sans" pitchFamily="34" charset="-122"/>
                <a:cs typeface="DM Sans" pitchFamily="34" charset="-120"/>
              </a:rPr>
              <a:t>:</a:t>
            </a:r>
            <a:r>
              <a:rPr lang="en-US" sz="1600" dirty="0">
                <a:solidFill>
                  <a:srgbClr val="383838"/>
                </a:solidFill>
                <a:latin typeface="Optima" panose="02000503060000020004" pitchFamily="2" charset="0"/>
                <a:ea typeface="DM Sans" pitchFamily="34" charset="-122"/>
                <a:cs typeface="DM Sans" pitchFamily="34" charset="-120"/>
              </a:rPr>
              <a:t> 12 mesi (mese 25-36)</a:t>
            </a:r>
            <a:endParaRPr lang="en-US" sz="1600" dirty="0">
              <a:latin typeface="Optima" panose="02000503060000020004" pitchFamily="2" charset="0"/>
            </a:endParaRPr>
          </a:p>
        </p:txBody>
      </p:sp>
      <p:pic>
        <p:nvPicPr>
          <p:cNvPr id="19" name="Immagine 18" descr="Immagine che contiene Ortaggio a foglia, cibo, piatto, spinaci&#10;&#10;Il contenuto generato dall'IA potrebbe non essere corretto.">
            <a:extLst>
              <a:ext uri="{FF2B5EF4-FFF2-40B4-BE49-F238E27FC236}">
                <a16:creationId xmlns:a16="http://schemas.microsoft.com/office/drawing/2014/main" id="{FBE9960E-B2C6-B55C-7249-37F65A1BE7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4057"/>
          <a:stretch>
            <a:fillRect/>
          </a:stretch>
        </p:blipFill>
        <p:spPr>
          <a:xfrm>
            <a:off x="-1" y="0"/>
            <a:ext cx="5792479" cy="8229600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3185423-FC00-19B5-1ECB-A0F82DA4CABD}"/>
              </a:ext>
            </a:extLst>
          </p:cNvPr>
          <p:cNvSpPr txBox="1"/>
          <p:nvPr/>
        </p:nvSpPr>
        <p:spPr>
          <a:xfrm>
            <a:off x="6250542" y="904280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020202"/>
                </a:solidFill>
                <a:latin typeface="Optima" panose="02000503060000020004" pitchFamily="2" charset="0"/>
              </a:rPr>
              <a:t>Prodotto</a:t>
            </a:r>
            <a:r>
              <a:rPr lang="en-US" sz="1600" dirty="0">
                <a:solidFill>
                  <a:srgbClr val="383838"/>
                </a:solidFill>
                <a:latin typeface="Optima" panose="02000503060000020004" pitchFamily="2" charset="0"/>
                <a:ea typeface="DM Sans" pitchFamily="34" charset="-122"/>
                <a:cs typeface="DM Sans" pitchFamily="34" charset="-120"/>
              </a:rPr>
              <a:t>: Rosa Bio - Fiori </a:t>
            </a:r>
            <a:r>
              <a:rPr lang="en-US" sz="1600" dirty="0" err="1">
                <a:solidFill>
                  <a:srgbClr val="383838"/>
                </a:solidFill>
                <a:latin typeface="Optima" panose="02000503060000020004" pitchFamily="2" charset="0"/>
                <a:ea typeface="DM Sans" pitchFamily="34" charset="-122"/>
                <a:cs typeface="DM Sans" pitchFamily="34" charset="-120"/>
              </a:rPr>
              <a:t>eduli</a:t>
            </a:r>
            <a:r>
              <a:rPr lang="en-US" sz="1600" dirty="0">
                <a:solidFill>
                  <a:srgbClr val="383838"/>
                </a:solidFill>
                <a:latin typeface="Optima" panose="02000503060000020004" pitchFamily="2" charset="0"/>
                <a:ea typeface="DM Sans" pitchFamily="34" charset="-122"/>
                <a:cs typeface="DM Sans" pitchFamily="34" charset="-120"/>
              </a:rPr>
              <a:t>  + Mercato </a:t>
            </a:r>
            <a:r>
              <a:rPr lang="en-US" sz="1600" dirty="0" err="1">
                <a:solidFill>
                  <a:srgbClr val="383838"/>
                </a:solidFill>
                <a:latin typeface="Optima" panose="02000503060000020004" pitchFamily="2" charset="0"/>
                <a:ea typeface="DM Sans" pitchFamily="34" charset="-122"/>
                <a:cs typeface="DM Sans" pitchFamily="34" charset="-120"/>
              </a:rPr>
              <a:t>ornamentale</a:t>
            </a:r>
            <a:endParaRPr lang="it-IT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6523"/>
            <a:ext cx="1036974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>
                <a:solidFill>
                  <a:srgbClr val="020202"/>
                </a:solidFill>
                <a:latin typeface="Optima" panose="02000503060000020004" pitchFamily="2" charset="0"/>
                <a:ea typeface="PT Serif" pitchFamily="34" charset="-122"/>
                <a:cs typeface="PT Serif" pitchFamily="34" charset="-120"/>
              </a:rPr>
              <a:t>WP5: </a:t>
            </a:r>
            <a:r>
              <a:rPr lang="en-US" sz="4650" dirty="0">
                <a:solidFill>
                  <a:srgbClr val="020202"/>
                </a:solidFill>
                <a:latin typeface="Optima" panose="02000503060000020004" pitchFamily="2" charset="0"/>
                <a:ea typeface="PT Serif" pitchFamily="34" charset="-122"/>
                <a:cs typeface="PT Serif" pitchFamily="34" charset="-120"/>
              </a:rPr>
              <a:t>Citizen Science: Coinvolgimento Attivo</a:t>
            </a:r>
            <a:endParaRPr lang="en-US" sz="4650" dirty="0">
              <a:latin typeface="Optima" panose="02000503060000020004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5745522"/>
            <a:ext cx="308871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Optima" panose="02000503060000020004" pitchFamily="2" charset="0"/>
                <a:ea typeface="PT Serif" pitchFamily="34" charset="-122"/>
                <a:cs typeface="PT Serif" pitchFamily="34" charset="-120"/>
              </a:rPr>
              <a:t>Istituto M.P. VITRUVIO</a:t>
            </a:r>
            <a:endParaRPr lang="en-US" sz="2300" dirty="0">
              <a:latin typeface="Optima" panose="02000503060000020004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6344407"/>
            <a:ext cx="96654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Optima" panose="02000503060000020004" pitchFamily="2" charset="0"/>
                <a:ea typeface="DM Sans" pitchFamily="34" charset="-122"/>
                <a:cs typeface="DM Sans" pitchFamily="34" charset="-120"/>
              </a:rPr>
              <a:t>Studenti e docenti protagonisti della ricerca attraverso un percorso formativo innovativo di 18 mesi.</a:t>
            </a:r>
            <a:endParaRPr lang="en-US" sz="1750" dirty="0">
              <a:latin typeface="Optima" panose="02000503060000020004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79552" y="277288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Optima" panose="02000503060000020004" pitchFamily="2" charset="0"/>
                <a:ea typeface="PT Serif" pitchFamily="34" charset="-122"/>
                <a:cs typeface="PT Serif" pitchFamily="34" charset="-120"/>
              </a:rPr>
              <a:t>Attività Pratiche</a:t>
            </a:r>
            <a:endParaRPr lang="en-US" sz="2300" dirty="0">
              <a:latin typeface="Optima" panose="02000503060000020004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279552" y="3366058"/>
            <a:ext cx="11756894" cy="385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 err="1">
                <a:solidFill>
                  <a:srgbClr val="383838"/>
                </a:solidFill>
                <a:latin typeface="Optima" panose="02000503060000020004" pitchFamily="2" charset="0"/>
                <a:ea typeface="DM Sans" pitchFamily="34" charset="-122"/>
                <a:cs typeface="DM Sans" pitchFamily="34" charset="-120"/>
              </a:rPr>
              <a:t>Visite</a:t>
            </a:r>
            <a:r>
              <a:rPr lang="en-US" sz="1750" dirty="0">
                <a:solidFill>
                  <a:srgbClr val="383838"/>
                </a:solidFill>
                <a:latin typeface="Optima" panose="02000503060000020004" pitchFamily="2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Optima" panose="02000503060000020004" pitchFamily="2" charset="0"/>
                <a:ea typeface="DM Sans" pitchFamily="34" charset="-122"/>
                <a:cs typeface="DM Sans" pitchFamily="34" charset="-120"/>
              </a:rPr>
              <a:t>didattiche</a:t>
            </a:r>
            <a:r>
              <a:rPr lang="en-US" sz="1750" dirty="0">
                <a:solidFill>
                  <a:srgbClr val="383838"/>
                </a:solidFill>
                <a:latin typeface="Optima" panose="02000503060000020004" pitchFamily="2" charset="0"/>
                <a:ea typeface="DM Sans" pitchFamily="34" charset="-122"/>
                <a:cs typeface="DM Sans" pitchFamily="34" charset="-120"/>
              </a:rPr>
              <a:t> alle aziende </a:t>
            </a:r>
            <a:r>
              <a:rPr lang="en-US" sz="1750" dirty="0" err="1">
                <a:solidFill>
                  <a:srgbClr val="383838"/>
                </a:solidFill>
                <a:latin typeface="Optima" panose="02000503060000020004" pitchFamily="2" charset="0"/>
                <a:ea typeface="DM Sans" pitchFamily="34" charset="-122"/>
                <a:cs typeface="DM Sans" pitchFamily="34" charset="-120"/>
              </a:rPr>
              <a:t>campane</a:t>
            </a:r>
            <a:r>
              <a:rPr lang="en-US" sz="1750" dirty="0">
                <a:solidFill>
                  <a:srgbClr val="383838"/>
                </a:solidFill>
                <a:latin typeface="Optima" panose="02000503060000020004" pitchFamily="2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Optima" panose="02000503060000020004" pitchFamily="2" charset="0"/>
                <a:ea typeface="DM Sans" pitchFamily="34" charset="-122"/>
                <a:cs typeface="DM Sans" pitchFamily="34" charset="-120"/>
              </a:rPr>
              <a:t>coinvolte</a:t>
            </a:r>
            <a:endParaRPr lang="en-US" sz="1750" dirty="0">
              <a:latin typeface="Optima" panose="02000503060000020004" pitchFamily="2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279552" y="3821831"/>
            <a:ext cx="11756894" cy="37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383838"/>
                </a:solidFill>
                <a:latin typeface="Optima" panose="02000503060000020004" pitchFamily="2" charset="0"/>
                <a:ea typeface="DM Sans" pitchFamily="34" charset="-122"/>
                <a:cs typeface="DM Sans" pitchFamily="34" charset="-120"/>
              </a:rPr>
              <a:t>Coltivazione domestica con kit biologico fornito dal DIA</a:t>
            </a:r>
            <a:endParaRPr lang="en-US" sz="1750" dirty="0">
              <a:latin typeface="Optima" panose="02000503060000020004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279552" y="4264029"/>
            <a:ext cx="11756894" cy="37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383838"/>
                </a:solidFill>
                <a:latin typeface="Optima" panose="02000503060000020004" pitchFamily="2" charset="0"/>
                <a:ea typeface="DM Sans" pitchFamily="34" charset="-122"/>
                <a:cs typeface="DM Sans" pitchFamily="34" charset="-120"/>
              </a:rPr>
              <a:t>3.   </a:t>
            </a:r>
            <a:r>
              <a:rPr lang="en-US" sz="1750" dirty="0" err="1">
                <a:solidFill>
                  <a:srgbClr val="383838"/>
                </a:solidFill>
                <a:latin typeface="Optima" panose="02000503060000020004" pitchFamily="2" charset="0"/>
                <a:ea typeface="DM Sans" pitchFamily="34" charset="-122"/>
                <a:cs typeface="DM Sans" pitchFamily="34" charset="-120"/>
              </a:rPr>
              <a:t>Formazione</a:t>
            </a:r>
            <a:r>
              <a:rPr lang="en-US" sz="1750" dirty="0">
                <a:solidFill>
                  <a:srgbClr val="383838"/>
                </a:solidFill>
                <a:latin typeface="Optima" panose="02000503060000020004" pitchFamily="2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Optima" panose="02000503060000020004" pitchFamily="2" charset="0"/>
                <a:ea typeface="DM Sans" pitchFamily="34" charset="-122"/>
                <a:cs typeface="DM Sans" pitchFamily="34" charset="-120"/>
              </a:rPr>
              <a:t>dei</a:t>
            </a:r>
            <a:r>
              <a:rPr lang="en-US" sz="1750" dirty="0">
                <a:solidFill>
                  <a:srgbClr val="383838"/>
                </a:solidFill>
                <a:latin typeface="Optima" panose="02000503060000020004" pitchFamily="2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Optima" panose="02000503060000020004" pitchFamily="2" charset="0"/>
                <a:ea typeface="DM Sans" pitchFamily="34" charset="-122"/>
                <a:cs typeface="DM Sans" pitchFamily="34" charset="-120"/>
              </a:rPr>
              <a:t>docenti</a:t>
            </a:r>
            <a:r>
              <a:rPr lang="en-US" sz="1750" dirty="0">
                <a:solidFill>
                  <a:srgbClr val="383838"/>
                </a:solidFill>
                <a:latin typeface="Optima" panose="02000503060000020004" pitchFamily="2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Optima" panose="02000503060000020004" pitchFamily="2" charset="0"/>
                <a:ea typeface="DM Sans" pitchFamily="34" charset="-122"/>
                <a:cs typeface="DM Sans" pitchFamily="34" charset="-120"/>
              </a:rPr>
              <a:t>presso</a:t>
            </a:r>
            <a:r>
              <a:rPr lang="en-US" sz="1750" dirty="0">
                <a:solidFill>
                  <a:srgbClr val="383838"/>
                </a:solidFill>
                <a:latin typeface="Optima" panose="02000503060000020004" pitchFamily="2" charset="0"/>
                <a:ea typeface="DM Sans" pitchFamily="34" charset="-122"/>
                <a:cs typeface="DM Sans" pitchFamily="34" charset="-120"/>
              </a:rPr>
              <a:t> il Laboratorio "Manlio Rossi Doria"</a:t>
            </a:r>
            <a:endParaRPr lang="en-US" sz="1750" dirty="0">
              <a:latin typeface="Optima" panose="02000503060000020004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279552" y="4706227"/>
            <a:ext cx="11756894" cy="37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err="1">
                <a:solidFill>
                  <a:srgbClr val="383838"/>
                </a:solidFill>
                <a:latin typeface="Optima" panose="02000503060000020004" pitchFamily="2" charset="0"/>
              </a:rPr>
              <a:t>Analisi</a:t>
            </a:r>
            <a:r>
              <a:rPr lang="en-US" sz="1750">
                <a:solidFill>
                  <a:srgbClr val="383838"/>
                </a:solidFill>
                <a:latin typeface="Optima" panose="02000503060000020004" pitchFamily="2" charset="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Optima" panose="02000503060000020004" pitchFamily="2" charset="0"/>
              </a:rPr>
              <a:t>sensoriale</a:t>
            </a:r>
            <a:r>
              <a:rPr lang="en-US" sz="1750">
                <a:solidFill>
                  <a:srgbClr val="383838"/>
                </a:solidFill>
                <a:latin typeface="Optima" panose="02000503060000020004" pitchFamily="2" charset="0"/>
              </a:rPr>
              <a:t> in </a:t>
            </a:r>
            <a:r>
              <a:rPr lang="en-US" sz="1750" err="1">
                <a:solidFill>
                  <a:srgbClr val="383838"/>
                </a:solidFill>
                <a:latin typeface="Optima" panose="02000503060000020004" pitchFamily="2" charset="0"/>
              </a:rPr>
              <a:t>famiglia</a:t>
            </a:r>
            <a:endParaRPr lang="en-US" sz="1750" dirty="0">
              <a:latin typeface="Optima" panose="02000503060000020004" pitchFamily="2" charset="0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4951C37-1D6B-CD95-8C7E-51177B21296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801600" y="7640877"/>
            <a:ext cx="1828800" cy="588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Optima" panose="02000503060000020004" pitchFamily="2" charset="0"/>
            </a:endParaRPr>
          </a:p>
        </p:txBody>
      </p:sp>
      <p:pic>
        <p:nvPicPr>
          <p:cNvPr id="12" name="Immagine 11" descr="Immagine che contiene aria aperta, cielo, edificio, albero&#10;&#10;Il contenuto generato dall'IA potrebbe non essere corretto.">
            <a:extLst>
              <a:ext uri="{FF2B5EF4-FFF2-40B4-BE49-F238E27FC236}">
                <a16:creationId xmlns:a16="http://schemas.microsoft.com/office/drawing/2014/main" id="{50474E78-14D6-5F27-BA22-0A5C11B33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52302"/>
            <a:ext cx="3810000" cy="2857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1BC5B454F86BF42ADC6822DE66027ED" ma:contentTypeVersion="17" ma:contentTypeDescription="Creare un nuovo documento." ma:contentTypeScope="" ma:versionID="cf2f32824611cf8c146381b44c8c013c">
  <xsd:schema xmlns:xsd="http://www.w3.org/2001/XMLSchema" xmlns:xs="http://www.w3.org/2001/XMLSchema" xmlns:p="http://schemas.microsoft.com/office/2006/metadata/properties" xmlns:ns2="19bd7752-69c9-486c-951f-87da227b4a7a" xmlns:ns3="e379bff3-9424-48f9-83bd-ea48c72c97e5" targetNamespace="http://schemas.microsoft.com/office/2006/metadata/properties" ma:root="true" ma:fieldsID="a40d31eabd01e608626f512f893cbc73" ns2:_="" ns3:_="">
    <xsd:import namespace="19bd7752-69c9-486c-951f-87da227b4a7a"/>
    <xsd:import namespace="e379bff3-9424-48f9-83bd-ea48c72c97e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lcf76f155ced4ddcb4097134ff3c332f" minOccurs="0"/>
                <xsd:element ref="ns2:TaxCatchAll" minOccurs="0"/>
                <xsd:element ref="ns3:MediaServiceDateTaken" minOccurs="0"/>
                <xsd:element ref="ns3:MediaServiceObjectDetectorVersions" minOccurs="0"/>
                <xsd:element ref="ns3:MediaLengthInSecond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bd7752-69c9-486c-951f-87da227b4a7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3af9acd3-ab56-4554-a86f-85708a60b322}" ma:internalName="TaxCatchAll" ma:showField="CatchAllData" ma:web="19bd7752-69c9-486c-951f-87da227b4a7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79bff3-9424-48f9-83bd-ea48c72c97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Tag immagine" ma:readOnly="false" ma:fieldId="{5cf76f15-5ced-4ddc-b409-7134ff3c332f}" ma:taxonomyMulti="true" ma:sspId="75195dc1-fe89-472b-8717-1a064048821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379bff3-9424-48f9-83bd-ea48c72c97e5">
      <Terms xmlns="http://schemas.microsoft.com/office/infopath/2007/PartnerControls"/>
    </lcf76f155ced4ddcb4097134ff3c332f>
    <TaxCatchAll xmlns="19bd7752-69c9-486c-951f-87da227b4a7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BA3381-6A3B-4114-8363-FFED1AD6B7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bd7752-69c9-486c-951f-87da227b4a7a"/>
    <ds:schemaRef ds:uri="e379bff3-9424-48f9-83bd-ea48c72c97e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4E9DAC7-790E-4D0A-9AEE-A412394DCFE9}">
  <ds:schemaRefs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terms/"/>
    <ds:schemaRef ds:uri="19bd7752-69c9-486c-951f-87da227b4a7a"/>
    <ds:schemaRef ds:uri="http://www.w3.org/XML/1998/namespace"/>
    <ds:schemaRef ds:uri="http://schemas.microsoft.com/office/infopath/2007/PartnerControls"/>
    <ds:schemaRef ds:uri="e379bff3-9424-48f9-83bd-ea48c72c97e5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CAEABC72-3FE9-4B02-9ED1-73FB24A9EA8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373</Words>
  <Application>Microsoft Macintosh PowerPoint</Application>
  <PresentationFormat>Personalizzato</PresentationFormat>
  <Paragraphs>58</Paragraphs>
  <Slides>6</Slides>
  <Notes>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9" baseType="lpstr">
      <vt:lpstr>Optima</vt:lpstr>
      <vt:lpstr>Arial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Giovanbattista Califano</cp:lastModifiedBy>
  <cp:revision>2</cp:revision>
  <dcterms:created xsi:type="dcterms:W3CDTF">2025-11-29T08:45:34Z</dcterms:created>
  <dcterms:modified xsi:type="dcterms:W3CDTF">2025-12-03T11:10:07Z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0x010100B1BC5B454F86BF42ADC6822DE66027ED</vt:lpwstr>
  </property>
  <property fmtid="{D5CDD505-2E9C-101B-9397-08002B2CF9AE}" pid="3" name="MediaServiceImageTags">
    <vt:lpwstr/>
  </property>
  <property fmtid="{D5CDD505-2E9C-101B-9397-08002B2CF9AE}" pid="4" name="MSIP_Label_2ad0b24d-6422-44b0-b3de-abb3a9e8c81a_SiteId">
    <vt:lpwstr>2fcfe26a-bb62-46b0-b1e3-28f9da0c45fd</vt:lpwstr>
  </property>
  <property fmtid="{D5CDD505-2E9C-101B-9397-08002B2CF9AE}" pid="5" name="MSIP_Label_2ad0b24d-6422-44b0-b3de-abb3a9e8c81a_Name">
    <vt:lpwstr>defa4170-0d19-0005-0004-bc88714345d2</vt:lpwstr>
  </property>
  <property fmtid="{D5CDD505-2E9C-101B-9397-08002B2CF9AE}" pid="6" name="MSIP_Label_2ad0b24d-6422-44b0-b3de-abb3a9e8c81a_ContentBits">
    <vt:lpwstr>0</vt:lpwstr>
  </property>
  <property fmtid="{D5CDD505-2E9C-101B-9397-08002B2CF9AE}" pid="7" name="MSIP_Label_2ad0b24d-6422-44b0-b3de-abb3a9e8c81a_Enabled">
    <vt:lpwstr>true</vt:lpwstr>
  </property>
  <property fmtid="{D5CDD505-2E9C-101B-9397-08002B2CF9AE}" pid="8" name="MSIP_Label_2ad0b24d-6422-44b0-b3de-abb3a9e8c81a_SetDate">
    <vt:lpwstr>2025-12-02T13:32:24Z</vt:lpwstr>
  </property>
  <property fmtid="{D5CDD505-2E9C-101B-9397-08002B2CF9AE}" pid="9" name="MSIP_Label_2ad0b24d-6422-44b0-b3de-abb3a9e8c81a_Method">
    <vt:lpwstr>Standard</vt:lpwstr>
  </property>
  <property fmtid="{D5CDD505-2E9C-101B-9397-08002B2CF9AE}" pid="10" name="MSIP_Label_2ad0b24d-6422-44b0-b3de-abb3a9e8c81a_Tag">
    <vt:lpwstr>50, 3, 0, 1</vt:lpwstr>
  </property>
  <property fmtid="{D5CDD505-2E9C-101B-9397-08002B2CF9AE}" pid="11" name="MSIP_Label_2ad0b24d-6422-44b0-b3de-abb3a9e8c81a_ActionId">
    <vt:lpwstr>c267c2d0-2d65-4e3a-9505-cfb915a3eab9</vt:lpwstr>
  </property>
</Properties>
</file>